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775804c801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775c776fd24591"/>
  </p:sldMasterIdLst>
  <p:sldIdLst>
    <p:sldId xmlns:r="http://schemas.openxmlformats.org/officeDocument/2006/relationships" id="256" r:id="Ra7cf85d71e974e81"/>
    <p:sldId xmlns:r="http://schemas.openxmlformats.org/officeDocument/2006/relationships" id="257" r:id="Ra00a3e5d4cb64b4d"/>
    <p:sldId xmlns:r="http://schemas.openxmlformats.org/officeDocument/2006/relationships" id="258" r:id="Ra82b73376862425d"/>
    <p:sldId xmlns:r="http://schemas.openxmlformats.org/officeDocument/2006/relationships" id="259" r:id="R270237658fe94b1c"/>
    <p:sldId xmlns:r="http://schemas.openxmlformats.org/officeDocument/2006/relationships" id="260" r:id="Re6b344e965eb4621"/>
    <p:sldId xmlns:r="http://schemas.openxmlformats.org/officeDocument/2006/relationships" id="261" r:id="R39216c53c3cf4f5b"/>
    <p:sldId xmlns:r="http://schemas.openxmlformats.org/officeDocument/2006/relationships" id="262" r:id="Re09373ce6dda47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75c776fd24591" /><Relationship Type="http://schemas.openxmlformats.org/officeDocument/2006/relationships/slide" Target="/ppt/slides/slide1.xml" Id="Ra7cf85d71e974e81" /><Relationship Type="http://schemas.openxmlformats.org/officeDocument/2006/relationships/slide" Target="/ppt/slides/slide2.xml" Id="Ra00a3e5d4cb64b4d" /><Relationship Type="http://schemas.openxmlformats.org/officeDocument/2006/relationships/slide" Target="/ppt/slides/slide3.xml" Id="Ra82b73376862425d" /><Relationship Type="http://schemas.openxmlformats.org/officeDocument/2006/relationships/slide" Target="/ppt/slides/slide4.xml" Id="R270237658fe94b1c" /><Relationship Type="http://schemas.openxmlformats.org/officeDocument/2006/relationships/slide" Target="/ppt/slides/slide5.xml" Id="Re6b344e965eb4621" /><Relationship Type="http://schemas.openxmlformats.org/officeDocument/2006/relationships/slide" Target="/ppt/slides/slide6.xml" Id="R39216c53c3cf4f5b" /><Relationship Type="http://schemas.openxmlformats.org/officeDocument/2006/relationships/slide" Target="/ppt/slides/slide7.xml" Id="Re09373ce6dda47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755e9bc0542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265201f364b95" /><Relationship Type="http://schemas.openxmlformats.org/officeDocument/2006/relationships/theme" Target="/ppt/slideMasters/theme/theme1.xml" Id="R121640d6e28d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265201f364b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60a4200cc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1cc8a3ff94e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e148c906444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b4026857843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849e031d0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9736b14784e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5c1abbd99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NYHUS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NYHUS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114 581 937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15 952 358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83 939 037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94 324 354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NYHUUS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Korterudlia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raufoss.syd@rema.no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963 419 422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