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43e611cae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83f15845c4810"/>
  </p:sldMasterIdLst>
  <p:sldIdLst>
    <p:sldId xmlns:r="http://schemas.openxmlformats.org/officeDocument/2006/relationships" id="256" r:id="R4f9ebfe2a38e41ad"/>
    <p:sldId xmlns:r="http://schemas.openxmlformats.org/officeDocument/2006/relationships" id="257" r:id="Rf7dab12396ff4976"/>
    <p:sldId xmlns:r="http://schemas.openxmlformats.org/officeDocument/2006/relationships" id="258" r:id="Rf816874f6d4b4ea3"/>
    <p:sldId xmlns:r="http://schemas.openxmlformats.org/officeDocument/2006/relationships" id="259" r:id="R6a0ccad1be014823"/>
    <p:sldId xmlns:r="http://schemas.openxmlformats.org/officeDocument/2006/relationships" id="260" r:id="Ra52146cfe3de4c22"/>
    <p:sldId xmlns:r="http://schemas.openxmlformats.org/officeDocument/2006/relationships" id="261" r:id="R3bf8c7d97bdb44a1"/>
    <p:sldId xmlns:r="http://schemas.openxmlformats.org/officeDocument/2006/relationships" id="262" r:id="Rb4f4a3643ee6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83f15845c4810" /><Relationship Type="http://schemas.openxmlformats.org/officeDocument/2006/relationships/slide" Target="/ppt/slides/slide1.xml" Id="R4f9ebfe2a38e41ad" /><Relationship Type="http://schemas.openxmlformats.org/officeDocument/2006/relationships/slide" Target="/ppt/slides/slide2.xml" Id="Rf7dab12396ff4976" /><Relationship Type="http://schemas.openxmlformats.org/officeDocument/2006/relationships/slide" Target="/ppt/slides/slide3.xml" Id="Rf816874f6d4b4ea3" /><Relationship Type="http://schemas.openxmlformats.org/officeDocument/2006/relationships/slide" Target="/ppt/slides/slide4.xml" Id="R6a0ccad1be014823" /><Relationship Type="http://schemas.openxmlformats.org/officeDocument/2006/relationships/slide" Target="/ppt/slides/slide5.xml" Id="Ra52146cfe3de4c22" /><Relationship Type="http://schemas.openxmlformats.org/officeDocument/2006/relationships/slide" Target="/ppt/slides/slide6.xml" Id="R3bf8c7d97bdb44a1" /><Relationship Type="http://schemas.openxmlformats.org/officeDocument/2006/relationships/slide" Target="/ppt/slides/slide7.xml" Id="Rb4f4a3643ee6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98a4a1c0a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67eeee2343b1" /><Relationship Type="http://schemas.openxmlformats.org/officeDocument/2006/relationships/theme" Target="/ppt/slideMasters/theme/theme1.xml" Id="Rb90f6c5adfca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b67eeee23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e6337ad7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d0629be3342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6956601a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6ccd2d7e2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829f6613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45bf3bff64d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e24bba87b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LEIEPAKKING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LEIEPAKKING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14 337 595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10 330 014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12 562 598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87 718 654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96 091 932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GRUNNAN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GOBLIN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ØKOFABRIKKEN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Leiepakking AS, Myrfaret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963 496 443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LEIEPAKKING AS</a:t>
            </a:r>
          </a:p>
        </p:txBody>
      </p:sp>
    </p:spTree>
  </p:cSld>
  <p:clrMapOvr>
    <a:masterClrMapping xmlns:a="http://schemas.openxmlformats.org/drawingml/2006/main"/>
  </p:clrMapOvr>
</p:sld>
</file>