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ea96d5a3ffb433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eb83f70c9c0460b"/>
  </p:sldMasterIdLst>
  <p:sldIdLst>
    <p:sldId xmlns:r="http://schemas.openxmlformats.org/officeDocument/2006/relationships" id="256" r:id="R14bf92461eba4e02"/>
    <p:sldId xmlns:r="http://schemas.openxmlformats.org/officeDocument/2006/relationships" id="257" r:id="Ra48f19177e61466e"/>
    <p:sldId xmlns:r="http://schemas.openxmlformats.org/officeDocument/2006/relationships" id="258" r:id="R8656707a08b84c2e"/>
    <p:sldId xmlns:r="http://schemas.openxmlformats.org/officeDocument/2006/relationships" id="259" r:id="R9927b264ebf647fc"/>
    <p:sldId xmlns:r="http://schemas.openxmlformats.org/officeDocument/2006/relationships" id="260" r:id="Rb29c850d52194926"/>
    <p:sldId xmlns:r="http://schemas.openxmlformats.org/officeDocument/2006/relationships" id="261" r:id="R95bf991904fa432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eb83f70c9c0460b" /><Relationship Type="http://schemas.openxmlformats.org/officeDocument/2006/relationships/slide" Target="/ppt/slides/slide1.xml" Id="R14bf92461eba4e02" /><Relationship Type="http://schemas.openxmlformats.org/officeDocument/2006/relationships/slide" Target="/ppt/slides/slide2.xml" Id="Ra48f19177e61466e" /><Relationship Type="http://schemas.openxmlformats.org/officeDocument/2006/relationships/slide" Target="/ppt/slides/slide3.xml" Id="R8656707a08b84c2e" /><Relationship Type="http://schemas.openxmlformats.org/officeDocument/2006/relationships/slide" Target="/ppt/slides/slide4.xml" Id="R9927b264ebf647fc" /><Relationship Type="http://schemas.openxmlformats.org/officeDocument/2006/relationships/slide" Target="/ppt/slides/slide5.xml" Id="Rb29c850d52194926" /><Relationship Type="http://schemas.openxmlformats.org/officeDocument/2006/relationships/slide" Target="/ppt/slides/slide6.xml" Id="R95bf991904fa432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b3eba80e3a44c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b9e962ab6f491e" /><Relationship Type="http://schemas.openxmlformats.org/officeDocument/2006/relationships/theme" Target="/ppt/slideMasters/theme/theme1.xml" Id="R4d00185e44b4416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5b9e962ab6f491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ddd82319544db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db388ecc3643f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1c8be4fb944bc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49f8f5034f4ec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ce31d8d30c492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fa0b785ee1468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DEN EVANGELISK LUTHERSKE FRIKIRKE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DEN EVANGELISK LUTHERSKE FRIKIRKE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DEN EVANGELISK LUTHERSKE FRIKIRKE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DEN EVANGELISK LUTHERSKE FRIKIRKE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DEN EVANGELISK LUTHERSKE FRIKIRKE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DEN EVANGELISK LUTHERSKE FRIKIRKE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68 286 277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−5 689 457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1 075 865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80 722 838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88 015 607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DEN EVANGELISK LUTHERSKE FRIKIRKE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Pilestredet 69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0350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74 86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post@frikirken.no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www.frikirken.no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963 558 406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DEN EVANGELISK LUTHERSKE FRIKIRKE</a:t>
            </a:r>
          </a:p>
        </p:txBody>
      </p:sp>
    </p:spTree>
  </p:cSld>
  <p:clrMapOvr>
    <a:masterClrMapping xmlns:a="http://schemas.openxmlformats.org/drawingml/2006/main"/>
  </p:clrMapOvr>
</p:sld>
</file>