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588c23041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91cf21a144a1a"/>
  </p:sldMasterIdLst>
  <p:sldIdLst>
    <p:sldId xmlns:r="http://schemas.openxmlformats.org/officeDocument/2006/relationships" id="256" r:id="R75142ef2251f4f3b"/>
    <p:sldId xmlns:r="http://schemas.openxmlformats.org/officeDocument/2006/relationships" id="257" r:id="Rd3c5d917725040ff"/>
    <p:sldId xmlns:r="http://schemas.openxmlformats.org/officeDocument/2006/relationships" id="258" r:id="R631f1b0570ac4971"/>
    <p:sldId xmlns:r="http://schemas.openxmlformats.org/officeDocument/2006/relationships" id="259" r:id="R9c5b6b9e45604ce3"/>
    <p:sldId xmlns:r="http://schemas.openxmlformats.org/officeDocument/2006/relationships" id="260" r:id="Ra3e1b5bc1b154829"/>
    <p:sldId xmlns:r="http://schemas.openxmlformats.org/officeDocument/2006/relationships" id="261" r:id="R4e73f87812284d53"/>
    <p:sldId xmlns:r="http://schemas.openxmlformats.org/officeDocument/2006/relationships" id="262" r:id="Re5b3fc7db5ce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91cf21a144a1a" /><Relationship Type="http://schemas.openxmlformats.org/officeDocument/2006/relationships/slide" Target="/ppt/slides/slide1.xml" Id="R75142ef2251f4f3b" /><Relationship Type="http://schemas.openxmlformats.org/officeDocument/2006/relationships/slide" Target="/ppt/slides/slide2.xml" Id="Rd3c5d917725040ff" /><Relationship Type="http://schemas.openxmlformats.org/officeDocument/2006/relationships/slide" Target="/ppt/slides/slide3.xml" Id="R631f1b0570ac4971" /><Relationship Type="http://schemas.openxmlformats.org/officeDocument/2006/relationships/slide" Target="/ppt/slides/slide4.xml" Id="R9c5b6b9e45604ce3" /><Relationship Type="http://schemas.openxmlformats.org/officeDocument/2006/relationships/slide" Target="/ppt/slides/slide5.xml" Id="Ra3e1b5bc1b154829" /><Relationship Type="http://schemas.openxmlformats.org/officeDocument/2006/relationships/slide" Target="/ppt/slides/slide6.xml" Id="R4e73f87812284d53" /><Relationship Type="http://schemas.openxmlformats.org/officeDocument/2006/relationships/slide" Target="/ppt/slides/slide7.xml" Id="Re5b3fc7db5ce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719a0df19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cfee36064073" /><Relationship Type="http://schemas.openxmlformats.org/officeDocument/2006/relationships/theme" Target="/ppt/slideMasters/theme/theme1.xml" Id="R0186aae8e521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acfee3606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6777f316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2709b00c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f6110bea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292447bd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69d61118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3de955e5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54ef6853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ANDREAS WOLD  –  82,8 %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FORNÆSS WOLD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erik.a.wold@outlook.com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963 607 121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