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47075d15f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379e94b8947bb"/>
  </p:sldMasterIdLst>
  <p:sldIdLst>
    <p:sldId xmlns:r="http://schemas.openxmlformats.org/officeDocument/2006/relationships" id="256" r:id="Rb9c772ea9dc148a1"/>
    <p:sldId xmlns:r="http://schemas.openxmlformats.org/officeDocument/2006/relationships" id="257" r:id="Rb49654636052465b"/>
    <p:sldId xmlns:r="http://schemas.openxmlformats.org/officeDocument/2006/relationships" id="258" r:id="Rc152b1fabd97438d"/>
    <p:sldId xmlns:r="http://schemas.openxmlformats.org/officeDocument/2006/relationships" id="259" r:id="R5aae369d67de4f5f"/>
    <p:sldId xmlns:r="http://schemas.openxmlformats.org/officeDocument/2006/relationships" id="260" r:id="R4278b41d04df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379e94b8947bb" /><Relationship Type="http://schemas.openxmlformats.org/officeDocument/2006/relationships/slide" Target="/ppt/slides/slide1.xml" Id="Rb9c772ea9dc148a1" /><Relationship Type="http://schemas.openxmlformats.org/officeDocument/2006/relationships/slide" Target="/ppt/slides/slide2.xml" Id="Rb49654636052465b" /><Relationship Type="http://schemas.openxmlformats.org/officeDocument/2006/relationships/slide" Target="/ppt/slides/slide3.xml" Id="Rc152b1fabd97438d" /><Relationship Type="http://schemas.openxmlformats.org/officeDocument/2006/relationships/slide" Target="/ppt/slides/slide4.xml" Id="R5aae369d67de4f5f" /><Relationship Type="http://schemas.openxmlformats.org/officeDocument/2006/relationships/slide" Target="/ppt/slides/slide5.xml" Id="R4278b41d04df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87c93850b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91c0494484293" /><Relationship Type="http://schemas.openxmlformats.org/officeDocument/2006/relationships/theme" Target="/ppt/slideMasters/theme/theme1.xml" Id="Reb0c8d14973a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491c049448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8bdfd002f4f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a856613f848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e9f3fcd06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43b18ab76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87384349c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 KOMMUNE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www.stryn.kommune.no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963 989 202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KOMMUNE</a:t>
            </a:r>
          </a:p>
        </p:txBody>
      </p:sp>
    </p:spTree>
  </p:cSld>
  <p:clrMapOvr>
    <a:masterClrMapping xmlns:a="http://schemas.openxmlformats.org/drawingml/2006/main"/>
  </p:clrMapOvr>
</p:sld>
</file>