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7da56177a746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85bd463da94e8c"/>
  </p:sldMasterIdLst>
  <p:sldIdLst>
    <p:sldId xmlns:r="http://schemas.openxmlformats.org/officeDocument/2006/relationships" id="256" r:id="R051643ef77964714"/>
    <p:sldId xmlns:r="http://schemas.openxmlformats.org/officeDocument/2006/relationships" id="257" r:id="Rc295a8d464604e15"/>
    <p:sldId xmlns:r="http://schemas.openxmlformats.org/officeDocument/2006/relationships" id="258" r:id="Rd3b0204124e94a66"/>
    <p:sldId xmlns:r="http://schemas.openxmlformats.org/officeDocument/2006/relationships" id="259" r:id="R535fc2f4564f4855"/>
    <p:sldId xmlns:r="http://schemas.openxmlformats.org/officeDocument/2006/relationships" id="260" r:id="R10bf2644013849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85bd463da94e8c" /><Relationship Type="http://schemas.openxmlformats.org/officeDocument/2006/relationships/slide" Target="/ppt/slides/slide1.xml" Id="R051643ef77964714" /><Relationship Type="http://schemas.openxmlformats.org/officeDocument/2006/relationships/slide" Target="/ppt/slides/slide2.xml" Id="Rc295a8d464604e15" /><Relationship Type="http://schemas.openxmlformats.org/officeDocument/2006/relationships/slide" Target="/ppt/slides/slide3.xml" Id="Rd3b0204124e94a66" /><Relationship Type="http://schemas.openxmlformats.org/officeDocument/2006/relationships/slide" Target="/ppt/slides/slide4.xml" Id="R535fc2f4564f4855" /><Relationship Type="http://schemas.openxmlformats.org/officeDocument/2006/relationships/slide" Target="/ppt/slides/slide5.xml" Id="R10bf2644013849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f14a4c167445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6e636675b4baa" /><Relationship Type="http://schemas.openxmlformats.org/officeDocument/2006/relationships/theme" Target="/ppt/slideMasters/theme/theme1.xml" Id="R1ecb6224b90245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b6e636675b4b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ffff9de0847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624e8caf442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aecc6dcf34c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3f8e1210342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db26a436e43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HOMELIEN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HOMELIEN AUTO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964 080 607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