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7a93b98d8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3f23104804985"/>
  </p:sldMasterIdLst>
  <p:sldIdLst>
    <p:sldId xmlns:r="http://schemas.openxmlformats.org/officeDocument/2006/relationships" id="256" r:id="Rbbfcfdbedd264c7e"/>
    <p:sldId xmlns:r="http://schemas.openxmlformats.org/officeDocument/2006/relationships" id="257" r:id="R2511c541976741a3"/>
    <p:sldId xmlns:r="http://schemas.openxmlformats.org/officeDocument/2006/relationships" id="258" r:id="Ra7b7af5f72924397"/>
    <p:sldId xmlns:r="http://schemas.openxmlformats.org/officeDocument/2006/relationships" id="259" r:id="Ra2a75ff44e5c4b8b"/>
    <p:sldId xmlns:r="http://schemas.openxmlformats.org/officeDocument/2006/relationships" id="260" r:id="R392d22761bad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3f23104804985" /><Relationship Type="http://schemas.openxmlformats.org/officeDocument/2006/relationships/slide" Target="/ppt/slides/slide1.xml" Id="Rbbfcfdbedd264c7e" /><Relationship Type="http://schemas.openxmlformats.org/officeDocument/2006/relationships/slide" Target="/ppt/slides/slide2.xml" Id="R2511c541976741a3" /><Relationship Type="http://schemas.openxmlformats.org/officeDocument/2006/relationships/slide" Target="/ppt/slides/slide3.xml" Id="Ra7b7af5f72924397" /><Relationship Type="http://schemas.openxmlformats.org/officeDocument/2006/relationships/slide" Target="/ppt/slides/slide4.xml" Id="Ra2a75ff44e5c4b8b" /><Relationship Type="http://schemas.openxmlformats.org/officeDocument/2006/relationships/slide" Target="/ppt/slides/slide5.xml" Id="R392d22761bad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bdd5d0b0c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71a06c674c1c" /><Relationship Type="http://schemas.openxmlformats.org/officeDocument/2006/relationships/theme" Target="/ppt/slideMasters/theme/theme1.xml" Id="R694cfeec9346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771a06c67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3dccfbca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3f96aa798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d7946418d44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606dd7abb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c7c794cd6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