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5d45e5a86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044da2c8643a1"/>
  </p:sldMasterIdLst>
  <p:sldIdLst>
    <p:sldId xmlns:r="http://schemas.openxmlformats.org/officeDocument/2006/relationships" id="256" r:id="Rbe790e3deb5841f0"/>
    <p:sldId xmlns:r="http://schemas.openxmlformats.org/officeDocument/2006/relationships" id="257" r:id="R01ed88790fbf4b8a"/>
    <p:sldId xmlns:r="http://schemas.openxmlformats.org/officeDocument/2006/relationships" id="258" r:id="R0932e5fee5e64d0c"/>
    <p:sldId xmlns:r="http://schemas.openxmlformats.org/officeDocument/2006/relationships" id="259" r:id="Rc60482bd0a2544e6"/>
    <p:sldId xmlns:r="http://schemas.openxmlformats.org/officeDocument/2006/relationships" id="260" r:id="R27a86d0501c444d8"/>
    <p:sldId xmlns:r="http://schemas.openxmlformats.org/officeDocument/2006/relationships" id="261" r:id="R34cc3504c902455d"/>
    <p:sldId xmlns:r="http://schemas.openxmlformats.org/officeDocument/2006/relationships" id="262" r:id="R9de42b39c345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044da2c8643a1" /><Relationship Type="http://schemas.openxmlformats.org/officeDocument/2006/relationships/slide" Target="/ppt/slides/slide1.xml" Id="Rbe790e3deb5841f0" /><Relationship Type="http://schemas.openxmlformats.org/officeDocument/2006/relationships/slide" Target="/ppt/slides/slide2.xml" Id="R01ed88790fbf4b8a" /><Relationship Type="http://schemas.openxmlformats.org/officeDocument/2006/relationships/slide" Target="/ppt/slides/slide3.xml" Id="R0932e5fee5e64d0c" /><Relationship Type="http://schemas.openxmlformats.org/officeDocument/2006/relationships/slide" Target="/ppt/slides/slide4.xml" Id="Rc60482bd0a2544e6" /><Relationship Type="http://schemas.openxmlformats.org/officeDocument/2006/relationships/slide" Target="/ppt/slides/slide5.xml" Id="R27a86d0501c444d8" /><Relationship Type="http://schemas.openxmlformats.org/officeDocument/2006/relationships/slide" Target="/ppt/slides/slide6.xml" Id="R34cc3504c902455d" /><Relationship Type="http://schemas.openxmlformats.org/officeDocument/2006/relationships/slide" Target="/ppt/slides/slide7.xml" Id="R9de42b39c345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62c56912e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9a99954294e71" /><Relationship Type="http://schemas.openxmlformats.org/officeDocument/2006/relationships/theme" Target="/ppt/slideMasters/theme/theme1.xml" Id="Rad11f1e470f24e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9a9995429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68bb9c757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0689b7c0e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60462227c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48a2b1923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c65b5279a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2ad5db798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2336be4b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77A/B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964 118 191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