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6372e7363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1e3d245cd40b7"/>
  </p:sldMasterIdLst>
  <p:sldIdLst>
    <p:sldId xmlns:r="http://schemas.openxmlformats.org/officeDocument/2006/relationships" id="256" r:id="R90295844cbad4c7f"/>
    <p:sldId xmlns:r="http://schemas.openxmlformats.org/officeDocument/2006/relationships" id="257" r:id="R17c560cedbb6441e"/>
    <p:sldId xmlns:r="http://schemas.openxmlformats.org/officeDocument/2006/relationships" id="258" r:id="R3227516ce58b4e66"/>
    <p:sldId xmlns:r="http://schemas.openxmlformats.org/officeDocument/2006/relationships" id="259" r:id="R2d9d85b373f64ec6"/>
    <p:sldId xmlns:r="http://schemas.openxmlformats.org/officeDocument/2006/relationships" id="260" r:id="Rdae63f3823d341e3"/>
    <p:sldId xmlns:r="http://schemas.openxmlformats.org/officeDocument/2006/relationships" id="261" r:id="R836ca1df47f6451f"/>
    <p:sldId xmlns:r="http://schemas.openxmlformats.org/officeDocument/2006/relationships" id="262" r:id="R63a836c19c6a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1e3d245cd40b7" /><Relationship Type="http://schemas.openxmlformats.org/officeDocument/2006/relationships/slide" Target="/ppt/slides/slide1.xml" Id="R90295844cbad4c7f" /><Relationship Type="http://schemas.openxmlformats.org/officeDocument/2006/relationships/slide" Target="/ppt/slides/slide2.xml" Id="R17c560cedbb6441e" /><Relationship Type="http://schemas.openxmlformats.org/officeDocument/2006/relationships/slide" Target="/ppt/slides/slide3.xml" Id="R3227516ce58b4e66" /><Relationship Type="http://schemas.openxmlformats.org/officeDocument/2006/relationships/slide" Target="/ppt/slides/slide4.xml" Id="R2d9d85b373f64ec6" /><Relationship Type="http://schemas.openxmlformats.org/officeDocument/2006/relationships/slide" Target="/ppt/slides/slide5.xml" Id="Rdae63f3823d341e3" /><Relationship Type="http://schemas.openxmlformats.org/officeDocument/2006/relationships/slide" Target="/ppt/slides/slide6.xml" Id="R836ca1df47f6451f" /><Relationship Type="http://schemas.openxmlformats.org/officeDocument/2006/relationships/slide" Target="/ppt/slides/slide7.xml" Id="R63a836c19c6a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cce352df2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c0ddffd44e7c" /><Relationship Type="http://schemas.openxmlformats.org/officeDocument/2006/relationships/theme" Target="/ppt/slideMasters/theme/theme1.xml" Id="R1162165e42b0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2c0ddffd4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75da64c3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d2ef9e35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fd363d1b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205e959a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e776a1d2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f116ca4b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ea5fafb5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FORLAGSHUSET VIGMOSTAD &amp; BJØRKE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FORLAGSHUSET VIGMOSTAD &amp; BJØRKE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32 431 557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328 922 519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604 981 348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38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964 235 112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