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68a50083464c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981886f69a494e"/>
  </p:sldMasterIdLst>
  <p:sldIdLst>
    <p:sldId xmlns:r="http://schemas.openxmlformats.org/officeDocument/2006/relationships" id="256" r:id="Rd706c323870b495a"/>
    <p:sldId xmlns:r="http://schemas.openxmlformats.org/officeDocument/2006/relationships" id="257" r:id="R8a03050356f44025"/>
    <p:sldId xmlns:r="http://schemas.openxmlformats.org/officeDocument/2006/relationships" id="258" r:id="R6b2e63a754754b1f"/>
    <p:sldId xmlns:r="http://schemas.openxmlformats.org/officeDocument/2006/relationships" id="259" r:id="R8d973bd64a8244d6"/>
    <p:sldId xmlns:r="http://schemas.openxmlformats.org/officeDocument/2006/relationships" id="260" r:id="Rb387aeb26beb455d"/>
    <p:sldId xmlns:r="http://schemas.openxmlformats.org/officeDocument/2006/relationships" id="261" r:id="R6fb10b5961f44fce"/>
    <p:sldId xmlns:r="http://schemas.openxmlformats.org/officeDocument/2006/relationships" id="262" r:id="Rcdcfd85f42ca44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981886f69a494e" /><Relationship Type="http://schemas.openxmlformats.org/officeDocument/2006/relationships/slide" Target="/ppt/slides/slide1.xml" Id="Rd706c323870b495a" /><Relationship Type="http://schemas.openxmlformats.org/officeDocument/2006/relationships/slide" Target="/ppt/slides/slide2.xml" Id="R8a03050356f44025" /><Relationship Type="http://schemas.openxmlformats.org/officeDocument/2006/relationships/slide" Target="/ppt/slides/slide3.xml" Id="R6b2e63a754754b1f" /><Relationship Type="http://schemas.openxmlformats.org/officeDocument/2006/relationships/slide" Target="/ppt/slides/slide4.xml" Id="R8d973bd64a8244d6" /><Relationship Type="http://schemas.openxmlformats.org/officeDocument/2006/relationships/slide" Target="/ppt/slides/slide5.xml" Id="Rb387aeb26beb455d" /><Relationship Type="http://schemas.openxmlformats.org/officeDocument/2006/relationships/slide" Target="/ppt/slides/slide6.xml" Id="R6fb10b5961f44fce" /><Relationship Type="http://schemas.openxmlformats.org/officeDocument/2006/relationships/slide" Target="/ppt/slides/slide7.xml" Id="Rcdcfd85f42ca44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89b5b53b142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b24a079d54c8b" /><Relationship Type="http://schemas.openxmlformats.org/officeDocument/2006/relationships/theme" Target="/ppt/slideMasters/theme/theme1.xml" Id="R51d8c8c5285e4f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8b24a079d54c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c0505cb4b4b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7d2e03df242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03446e30541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99ce12b1742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689db2e5c45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2d2f446d74c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c60d8d9524e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NORDAL REVISJONSBUREAU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REVISJONSBUREAU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NORDAL REVISJONSBUREAU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REVISJONSBUREAU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REVISJONSBUREAU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REVISJONSBUREAU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2 588 200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316 100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850 945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REVISJONSBUREAU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ENDRESEN HOLDING AS  –  94,1 %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ENDRESEN HOLDING AS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BJARNE NORDAL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REVISJONSBUREAU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Ålesund Team-Revisjon AS, Apotekergata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sbj@revisornordal.no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964 284 946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REVISJONSBUREAU AS</a:t>
            </a:r>
          </a:p>
        </p:txBody>
      </p:sp>
    </p:spTree>
  </p:cSld>
  <p:clrMapOvr>
    <a:masterClrMapping xmlns:a="http://schemas.openxmlformats.org/drawingml/2006/main"/>
  </p:clrMapOvr>
</p:sld>
</file>