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29384d1bf4c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ffa469efe4956"/>
  </p:sldMasterIdLst>
  <p:sldIdLst>
    <p:sldId xmlns:r="http://schemas.openxmlformats.org/officeDocument/2006/relationships" id="256" r:id="Re924cf539b5044a9"/>
    <p:sldId xmlns:r="http://schemas.openxmlformats.org/officeDocument/2006/relationships" id="257" r:id="Rccb45319659349ea"/>
    <p:sldId xmlns:r="http://schemas.openxmlformats.org/officeDocument/2006/relationships" id="258" r:id="Rf79b8654d79648ca"/>
    <p:sldId xmlns:r="http://schemas.openxmlformats.org/officeDocument/2006/relationships" id="259" r:id="R9c6ff5dcca2a4799"/>
    <p:sldId xmlns:r="http://schemas.openxmlformats.org/officeDocument/2006/relationships" id="260" r:id="R9086687781314473"/>
    <p:sldId xmlns:r="http://schemas.openxmlformats.org/officeDocument/2006/relationships" id="261" r:id="R3407d674ba8b43c3"/>
    <p:sldId xmlns:r="http://schemas.openxmlformats.org/officeDocument/2006/relationships" id="262" r:id="R7e2b3a3161a5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ffa469efe4956" /><Relationship Type="http://schemas.openxmlformats.org/officeDocument/2006/relationships/slide" Target="/ppt/slides/slide1.xml" Id="Re924cf539b5044a9" /><Relationship Type="http://schemas.openxmlformats.org/officeDocument/2006/relationships/slide" Target="/ppt/slides/slide2.xml" Id="Rccb45319659349ea" /><Relationship Type="http://schemas.openxmlformats.org/officeDocument/2006/relationships/slide" Target="/ppt/slides/slide3.xml" Id="Rf79b8654d79648ca" /><Relationship Type="http://schemas.openxmlformats.org/officeDocument/2006/relationships/slide" Target="/ppt/slides/slide4.xml" Id="R9c6ff5dcca2a4799" /><Relationship Type="http://schemas.openxmlformats.org/officeDocument/2006/relationships/slide" Target="/ppt/slides/slide5.xml" Id="R9086687781314473" /><Relationship Type="http://schemas.openxmlformats.org/officeDocument/2006/relationships/slide" Target="/ppt/slides/slide6.xml" Id="R3407d674ba8b43c3" /><Relationship Type="http://schemas.openxmlformats.org/officeDocument/2006/relationships/slide" Target="/ppt/slides/slide7.xml" Id="R7e2b3a3161a5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a2baf0fbb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6a14a78e74f9e" /><Relationship Type="http://schemas.openxmlformats.org/officeDocument/2006/relationships/theme" Target="/ppt/slideMasters/theme/theme1.xml" Id="R03122194b10740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6a14a78e74f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f00349b02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b4eac7b19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13fb12784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5925a0d14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9088e1331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14440d6cd4e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f5c93684c4c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AQUAGEN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962 058 757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285 961 807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367 320 660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1 467 442 991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1 851 060 511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GROUP GMBH  –  92,8 %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AQUAGEN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firmapost@aquagen.no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www.aquagen.no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964 367 701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AQUAGEN AS</a:t>
            </a:r>
          </a:p>
        </p:txBody>
      </p:sp>
    </p:spTree>
  </p:cSld>
  <p:clrMapOvr>
    <a:masterClrMapping xmlns:a="http://schemas.openxmlformats.org/drawingml/2006/main"/>
  </p:clrMapOvr>
</p:sld>
</file>