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097a56784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6cf4846bd45c3"/>
  </p:sldMasterIdLst>
  <p:sldIdLst>
    <p:sldId xmlns:r="http://schemas.openxmlformats.org/officeDocument/2006/relationships" id="256" r:id="R4bfeb92d70484cfe"/>
    <p:sldId xmlns:r="http://schemas.openxmlformats.org/officeDocument/2006/relationships" id="257" r:id="Rf06b9cd0b79f413f"/>
    <p:sldId xmlns:r="http://schemas.openxmlformats.org/officeDocument/2006/relationships" id="258" r:id="R416fc3f5f13d4505"/>
    <p:sldId xmlns:r="http://schemas.openxmlformats.org/officeDocument/2006/relationships" id="259" r:id="Re54ee625abb74e63"/>
    <p:sldId xmlns:r="http://schemas.openxmlformats.org/officeDocument/2006/relationships" id="260" r:id="R86f3f949a0bb4b98"/>
    <p:sldId xmlns:r="http://schemas.openxmlformats.org/officeDocument/2006/relationships" id="261" r:id="R1f337f53b4cd4911"/>
    <p:sldId xmlns:r="http://schemas.openxmlformats.org/officeDocument/2006/relationships" id="262" r:id="R0ed73bd44b61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6cf4846bd45c3" /><Relationship Type="http://schemas.openxmlformats.org/officeDocument/2006/relationships/slide" Target="/ppt/slides/slide1.xml" Id="R4bfeb92d70484cfe" /><Relationship Type="http://schemas.openxmlformats.org/officeDocument/2006/relationships/slide" Target="/ppt/slides/slide2.xml" Id="Rf06b9cd0b79f413f" /><Relationship Type="http://schemas.openxmlformats.org/officeDocument/2006/relationships/slide" Target="/ppt/slides/slide3.xml" Id="R416fc3f5f13d4505" /><Relationship Type="http://schemas.openxmlformats.org/officeDocument/2006/relationships/slide" Target="/ppt/slides/slide4.xml" Id="Re54ee625abb74e63" /><Relationship Type="http://schemas.openxmlformats.org/officeDocument/2006/relationships/slide" Target="/ppt/slides/slide5.xml" Id="R86f3f949a0bb4b98" /><Relationship Type="http://schemas.openxmlformats.org/officeDocument/2006/relationships/slide" Target="/ppt/slides/slide6.xml" Id="R1f337f53b4cd4911" /><Relationship Type="http://schemas.openxmlformats.org/officeDocument/2006/relationships/slide" Target="/ppt/slides/slide7.xml" Id="R0ed73bd44b61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03019feae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4dfe25f144008" /><Relationship Type="http://schemas.openxmlformats.org/officeDocument/2006/relationships/theme" Target="/ppt/slideMasters/theme/theme1.xml" Id="R4da013963c96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4dfe25f14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15727e9b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3ecef27b7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16dafe47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e956bf6c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b6b1015ac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b0d616e3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22fb7fba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2026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SKJEFSTAD EGIL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TETTUM HARALD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HEGE MONICA SUNDBY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964 769 516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