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55b699e2b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4bee0ac2f4d40"/>
  </p:sldMasterIdLst>
  <p:sldIdLst>
    <p:sldId xmlns:r="http://schemas.openxmlformats.org/officeDocument/2006/relationships" id="256" r:id="R696964366864457a"/>
    <p:sldId xmlns:r="http://schemas.openxmlformats.org/officeDocument/2006/relationships" id="257" r:id="R9e459cd86a004212"/>
    <p:sldId xmlns:r="http://schemas.openxmlformats.org/officeDocument/2006/relationships" id="258" r:id="Ree3108a5489040f8"/>
    <p:sldId xmlns:r="http://schemas.openxmlformats.org/officeDocument/2006/relationships" id="259" r:id="Rc2003b4cd2d74c7f"/>
    <p:sldId xmlns:r="http://schemas.openxmlformats.org/officeDocument/2006/relationships" id="260" r:id="R47504616dfe84969"/>
    <p:sldId xmlns:r="http://schemas.openxmlformats.org/officeDocument/2006/relationships" id="261" r:id="R8cd2f780bf514809"/>
    <p:sldId xmlns:r="http://schemas.openxmlformats.org/officeDocument/2006/relationships" id="262" r:id="Rd9d0b429a34d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4bee0ac2f4d40" /><Relationship Type="http://schemas.openxmlformats.org/officeDocument/2006/relationships/slide" Target="/ppt/slides/slide1.xml" Id="R696964366864457a" /><Relationship Type="http://schemas.openxmlformats.org/officeDocument/2006/relationships/slide" Target="/ppt/slides/slide2.xml" Id="R9e459cd86a004212" /><Relationship Type="http://schemas.openxmlformats.org/officeDocument/2006/relationships/slide" Target="/ppt/slides/slide3.xml" Id="Ree3108a5489040f8" /><Relationship Type="http://schemas.openxmlformats.org/officeDocument/2006/relationships/slide" Target="/ppt/slides/slide4.xml" Id="Rc2003b4cd2d74c7f" /><Relationship Type="http://schemas.openxmlformats.org/officeDocument/2006/relationships/slide" Target="/ppt/slides/slide5.xml" Id="R47504616dfe84969" /><Relationship Type="http://schemas.openxmlformats.org/officeDocument/2006/relationships/slide" Target="/ppt/slides/slide6.xml" Id="R8cd2f780bf514809" /><Relationship Type="http://schemas.openxmlformats.org/officeDocument/2006/relationships/slide" Target="/ppt/slides/slide7.xml" Id="Rd9d0b429a34d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905225090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8d7d46214d8a" /><Relationship Type="http://schemas.openxmlformats.org/officeDocument/2006/relationships/theme" Target="/ppt/slideMasters/theme/theme1.xml" Id="R13a0feb485bd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b98d7d4621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a8acc7dae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feb8669e8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b1897e20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30adce685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c4aaf079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57470c4df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60fc4b2643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BJØRN ERLING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TONJE RENATE ROGSTAD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964 789 525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