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7d4e121bd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a5c4f8bea447a"/>
  </p:sldMasterIdLst>
  <p:sldIdLst>
    <p:sldId xmlns:r="http://schemas.openxmlformats.org/officeDocument/2006/relationships" id="256" r:id="R15c64d50c5e34a24"/>
    <p:sldId xmlns:r="http://schemas.openxmlformats.org/officeDocument/2006/relationships" id="257" r:id="Rb6f89064992f498f"/>
    <p:sldId xmlns:r="http://schemas.openxmlformats.org/officeDocument/2006/relationships" id="258" r:id="R05a651723c6e4a61"/>
    <p:sldId xmlns:r="http://schemas.openxmlformats.org/officeDocument/2006/relationships" id="259" r:id="Rf38f905426744ecc"/>
    <p:sldId xmlns:r="http://schemas.openxmlformats.org/officeDocument/2006/relationships" id="260" r:id="R7b3d18db5035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a5c4f8bea447a" /><Relationship Type="http://schemas.openxmlformats.org/officeDocument/2006/relationships/slide" Target="/ppt/slides/slide1.xml" Id="R15c64d50c5e34a24" /><Relationship Type="http://schemas.openxmlformats.org/officeDocument/2006/relationships/slide" Target="/ppt/slides/slide2.xml" Id="Rb6f89064992f498f" /><Relationship Type="http://schemas.openxmlformats.org/officeDocument/2006/relationships/slide" Target="/ppt/slides/slide3.xml" Id="R05a651723c6e4a61" /><Relationship Type="http://schemas.openxmlformats.org/officeDocument/2006/relationships/slide" Target="/ppt/slides/slide4.xml" Id="Rf38f905426744ecc" /><Relationship Type="http://schemas.openxmlformats.org/officeDocument/2006/relationships/slide" Target="/ppt/slides/slide5.xml" Id="R7b3d18db5035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965c7caad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d6282c8614fbd" /><Relationship Type="http://schemas.openxmlformats.org/officeDocument/2006/relationships/theme" Target="/ppt/slideMasters/theme/theme1.xml" Id="Rfadcb189a03e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8d6282c8614f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feae66946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77ddecc00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f49ead7cf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157d01ed1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8a20d6e5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HASVIK KOMMUNE ble etablert [år] og holder til i Breivikbotn.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9593 Breivikbotn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45 27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post@hasvik.kommune.no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www.hasvik.kommune.no/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964 830 711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