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65e84e015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e3824296747d6"/>
  </p:sldMasterIdLst>
  <p:sldIdLst>
    <p:sldId xmlns:r="http://schemas.openxmlformats.org/officeDocument/2006/relationships" id="256" r:id="R944667543fa547b2"/>
    <p:sldId xmlns:r="http://schemas.openxmlformats.org/officeDocument/2006/relationships" id="257" r:id="R6027579d76cc4887"/>
    <p:sldId xmlns:r="http://schemas.openxmlformats.org/officeDocument/2006/relationships" id="258" r:id="R29ca614281bd4b76"/>
    <p:sldId xmlns:r="http://schemas.openxmlformats.org/officeDocument/2006/relationships" id="259" r:id="R760b8459d44e43e4"/>
    <p:sldId xmlns:r="http://schemas.openxmlformats.org/officeDocument/2006/relationships" id="260" r:id="Ra2c36c7f489e4f91"/>
    <p:sldId xmlns:r="http://schemas.openxmlformats.org/officeDocument/2006/relationships" id="261" r:id="Rface2810f17e475b"/>
    <p:sldId xmlns:r="http://schemas.openxmlformats.org/officeDocument/2006/relationships" id="262" r:id="Rea721822b0bd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e3824296747d6" /><Relationship Type="http://schemas.openxmlformats.org/officeDocument/2006/relationships/slide" Target="/ppt/slides/slide1.xml" Id="R944667543fa547b2" /><Relationship Type="http://schemas.openxmlformats.org/officeDocument/2006/relationships/slide" Target="/ppt/slides/slide2.xml" Id="R6027579d76cc4887" /><Relationship Type="http://schemas.openxmlformats.org/officeDocument/2006/relationships/slide" Target="/ppt/slides/slide3.xml" Id="R29ca614281bd4b76" /><Relationship Type="http://schemas.openxmlformats.org/officeDocument/2006/relationships/slide" Target="/ppt/slides/slide4.xml" Id="R760b8459d44e43e4" /><Relationship Type="http://schemas.openxmlformats.org/officeDocument/2006/relationships/slide" Target="/ppt/slides/slide5.xml" Id="Ra2c36c7f489e4f91" /><Relationship Type="http://schemas.openxmlformats.org/officeDocument/2006/relationships/slide" Target="/ppt/slides/slide6.xml" Id="Rface2810f17e475b" /><Relationship Type="http://schemas.openxmlformats.org/officeDocument/2006/relationships/slide" Target="/ppt/slides/slide7.xml" Id="Rea721822b0bd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dac999cdc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260b15214c54" /><Relationship Type="http://schemas.openxmlformats.org/officeDocument/2006/relationships/theme" Target="/ppt/slideMasters/theme/theme1.xml" Id="Rcbb15e804424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a260b1521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e2dfd95f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c72be9c0e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273dd923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e4cafbab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afb83facb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50a19d64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cd1c98ae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DACAPO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DACAPO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295 128 001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364 251 022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HOLDING AS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