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aa1dd5baf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1ff6b16024959"/>
  </p:sldMasterIdLst>
  <p:sldIdLst>
    <p:sldId xmlns:r="http://schemas.openxmlformats.org/officeDocument/2006/relationships" id="256" r:id="R3729cd4b25bc461a"/>
    <p:sldId xmlns:r="http://schemas.openxmlformats.org/officeDocument/2006/relationships" id="257" r:id="Rd27e72ed5c4c4b41"/>
    <p:sldId xmlns:r="http://schemas.openxmlformats.org/officeDocument/2006/relationships" id="258" r:id="R03f7d15232dc429c"/>
    <p:sldId xmlns:r="http://schemas.openxmlformats.org/officeDocument/2006/relationships" id="259" r:id="R9bbd0fd99d8f4477"/>
    <p:sldId xmlns:r="http://schemas.openxmlformats.org/officeDocument/2006/relationships" id="260" r:id="R6cada4a3660e4c18"/>
    <p:sldId xmlns:r="http://schemas.openxmlformats.org/officeDocument/2006/relationships" id="261" r:id="R167bcd22caad4652"/>
    <p:sldId xmlns:r="http://schemas.openxmlformats.org/officeDocument/2006/relationships" id="262" r:id="R8e0553f9fbdd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1ff6b16024959" /><Relationship Type="http://schemas.openxmlformats.org/officeDocument/2006/relationships/slide" Target="/ppt/slides/slide1.xml" Id="R3729cd4b25bc461a" /><Relationship Type="http://schemas.openxmlformats.org/officeDocument/2006/relationships/slide" Target="/ppt/slides/slide2.xml" Id="Rd27e72ed5c4c4b41" /><Relationship Type="http://schemas.openxmlformats.org/officeDocument/2006/relationships/slide" Target="/ppt/slides/slide3.xml" Id="R03f7d15232dc429c" /><Relationship Type="http://schemas.openxmlformats.org/officeDocument/2006/relationships/slide" Target="/ppt/slides/slide4.xml" Id="R9bbd0fd99d8f4477" /><Relationship Type="http://schemas.openxmlformats.org/officeDocument/2006/relationships/slide" Target="/ppt/slides/slide5.xml" Id="R6cada4a3660e4c18" /><Relationship Type="http://schemas.openxmlformats.org/officeDocument/2006/relationships/slide" Target="/ppt/slides/slide6.xml" Id="R167bcd22caad4652" /><Relationship Type="http://schemas.openxmlformats.org/officeDocument/2006/relationships/slide" Target="/ppt/slides/slide7.xml" Id="R8e0553f9fbdd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ed315376a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26fe8a3e46dc" /><Relationship Type="http://schemas.openxmlformats.org/officeDocument/2006/relationships/theme" Target="/ppt/slideMasters/theme/theme1.xml" Id="Rf6787baa4197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b26fe8a3e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1b204dbe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0d35a1c0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26d32fd7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88cbad6d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088e33c3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937a607c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c8823636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CAMILLA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CATHRINE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LARS MATHIAS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LINN ELISABETH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STEIN HARALD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BENTE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