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b717b11c1f4c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6a8932378d459a"/>
  </p:sldMasterIdLst>
  <p:sldIdLst>
    <p:sldId xmlns:r="http://schemas.openxmlformats.org/officeDocument/2006/relationships" id="256" r:id="R8065f7b1f6d0459c"/>
    <p:sldId xmlns:r="http://schemas.openxmlformats.org/officeDocument/2006/relationships" id="257" r:id="R023b1ce124dd40dd"/>
    <p:sldId xmlns:r="http://schemas.openxmlformats.org/officeDocument/2006/relationships" id="258" r:id="R997f214d69694fa8"/>
    <p:sldId xmlns:r="http://schemas.openxmlformats.org/officeDocument/2006/relationships" id="259" r:id="R0feeb69434e24026"/>
    <p:sldId xmlns:r="http://schemas.openxmlformats.org/officeDocument/2006/relationships" id="260" r:id="Rb3f5cadae01441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6a8932378d459a" /><Relationship Type="http://schemas.openxmlformats.org/officeDocument/2006/relationships/slide" Target="/ppt/slides/slide1.xml" Id="R8065f7b1f6d0459c" /><Relationship Type="http://schemas.openxmlformats.org/officeDocument/2006/relationships/slide" Target="/ppt/slides/slide2.xml" Id="R023b1ce124dd40dd" /><Relationship Type="http://schemas.openxmlformats.org/officeDocument/2006/relationships/slide" Target="/ppt/slides/slide3.xml" Id="R997f214d69694fa8" /><Relationship Type="http://schemas.openxmlformats.org/officeDocument/2006/relationships/slide" Target="/ppt/slides/slide4.xml" Id="R0feeb69434e24026" /><Relationship Type="http://schemas.openxmlformats.org/officeDocument/2006/relationships/slide" Target="/ppt/slides/slide5.xml" Id="Rb3f5cadae01441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b43f3d4bed4f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fcf7fce9d4d92" /><Relationship Type="http://schemas.openxmlformats.org/officeDocument/2006/relationships/theme" Target="/ppt/slideMasters/theme/theme1.xml" Id="R3e7c032afb5e48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afcf7fce9d4d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1ca98fc7a4e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234f58f8f43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8561b0a6343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94359d8cc44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9f87ad94043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MARKER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MARKER KOMMUNE ble etablert [år] og holder til i Ørje.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1870 Ørje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81 05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post@marker.kommune.no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www.marker.kommune.no/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964 944 334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MARKER KOMMUNE</a:t>
            </a:r>
          </a:p>
        </p:txBody>
      </p:sp>
    </p:spTree>
  </p:cSld>
  <p:clrMapOvr>
    <a:masterClrMapping xmlns:a="http://schemas.openxmlformats.org/drawingml/2006/main"/>
  </p:clrMapOvr>
</p:sld>
</file>