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c29631465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06ce7ef3e44f0"/>
  </p:sldMasterIdLst>
  <p:sldIdLst>
    <p:sldId xmlns:r="http://schemas.openxmlformats.org/officeDocument/2006/relationships" id="256" r:id="Rc7bc38efb7dd4907"/>
    <p:sldId xmlns:r="http://schemas.openxmlformats.org/officeDocument/2006/relationships" id="257" r:id="Ra65a464293d44a52"/>
    <p:sldId xmlns:r="http://schemas.openxmlformats.org/officeDocument/2006/relationships" id="258" r:id="Rc152f56527ae4982"/>
    <p:sldId xmlns:r="http://schemas.openxmlformats.org/officeDocument/2006/relationships" id="259" r:id="R5463cf51f8884d5c"/>
    <p:sldId xmlns:r="http://schemas.openxmlformats.org/officeDocument/2006/relationships" id="260" r:id="R3ed2283fb082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06ce7ef3e44f0" /><Relationship Type="http://schemas.openxmlformats.org/officeDocument/2006/relationships/slide" Target="/ppt/slides/slide1.xml" Id="Rc7bc38efb7dd4907" /><Relationship Type="http://schemas.openxmlformats.org/officeDocument/2006/relationships/slide" Target="/ppt/slides/slide2.xml" Id="Ra65a464293d44a52" /><Relationship Type="http://schemas.openxmlformats.org/officeDocument/2006/relationships/slide" Target="/ppt/slides/slide3.xml" Id="Rc152f56527ae4982" /><Relationship Type="http://schemas.openxmlformats.org/officeDocument/2006/relationships/slide" Target="/ppt/slides/slide4.xml" Id="R5463cf51f8884d5c" /><Relationship Type="http://schemas.openxmlformats.org/officeDocument/2006/relationships/slide" Target="/ppt/slides/slide5.xml" Id="R3ed2283fb082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1bc885ae6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9bd9b11f4995" /><Relationship Type="http://schemas.openxmlformats.org/officeDocument/2006/relationships/theme" Target="/ppt/slideMasters/theme/theme1.xml" Id="Rfa0b625db3d1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19bd9b11f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07dec2493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abdbac85e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0a2ea8f0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9d9dcbfb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93355864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SØR-ODAL KOMMUNE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