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15164f510d4e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b23168d30541d5"/>
  </p:sldMasterIdLst>
  <p:sldIdLst>
    <p:sldId xmlns:r="http://schemas.openxmlformats.org/officeDocument/2006/relationships" id="256" r:id="R4dca1dafd6cc41a0"/>
    <p:sldId xmlns:r="http://schemas.openxmlformats.org/officeDocument/2006/relationships" id="257" r:id="Rfcf309d8f3e84699"/>
    <p:sldId xmlns:r="http://schemas.openxmlformats.org/officeDocument/2006/relationships" id="258" r:id="R30a9bcdce7c14bf3"/>
    <p:sldId xmlns:r="http://schemas.openxmlformats.org/officeDocument/2006/relationships" id="259" r:id="R0fccb43cea2d4b4e"/>
    <p:sldId xmlns:r="http://schemas.openxmlformats.org/officeDocument/2006/relationships" id="260" r:id="Rbada92b8cac647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b23168d30541d5" /><Relationship Type="http://schemas.openxmlformats.org/officeDocument/2006/relationships/slide" Target="/ppt/slides/slide1.xml" Id="R4dca1dafd6cc41a0" /><Relationship Type="http://schemas.openxmlformats.org/officeDocument/2006/relationships/slide" Target="/ppt/slides/slide2.xml" Id="Rfcf309d8f3e84699" /><Relationship Type="http://schemas.openxmlformats.org/officeDocument/2006/relationships/slide" Target="/ppt/slides/slide3.xml" Id="R30a9bcdce7c14bf3" /><Relationship Type="http://schemas.openxmlformats.org/officeDocument/2006/relationships/slide" Target="/ppt/slides/slide4.xml" Id="R0fccb43cea2d4b4e" /><Relationship Type="http://schemas.openxmlformats.org/officeDocument/2006/relationships/slide" Target="/ppt/slides/slide5.xml" Id="Rbada92b8cac647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cd57e809f744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89ad6b0cb4710" /><Relationship Type="http://schemas.openxmlformats.org/officeDocument/2006/relationships/theme" Target="/ppt/slideMasters/theme/theme1.xml" Id="R2cea7872be024e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e89ad6b0cb47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f6df3ad5940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0dcb1a2be4e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8e0ec9fa843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8d20ad3c14d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5bb2078f543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EIDSKOG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EIDSKOG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EIDSKOG KOMMUNE ble etablert [år] og holder til i Skotterud.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EIDSKOG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EIDSKOG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EIDSKOG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2230 Skotterud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 83 36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postmottak@eidskog.kommune.no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www.eidskog.kommune.no/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964 948 054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EIDSKOG KOMMUNE</a:t>
            </a:r>
          </a:p>
        </p:txBody>
      </p:sp>
    </p:spTree>
  </p:cSld>
  <p:clrMapOvr>
    <a:masterClrMapping xmlns:a="http://schemas.openxmlformats.org/drawingml/2006/main"/>
  </p:clrMapOvr>
</p:sld>
</file>