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0ff73214ec41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85742e95744846"/>
  </p:sldMasterIdLst>
  <p:sldIdLst>
    <p:sldId xmlns:r="http://schemas.openxmlformats.org/officeDocument/2006/relationships" id="256" r:id="R04facd04327c41b8"/>
    <p:sldId xmlns:r="http://schemas.openxmlformats.org/officeDocument/2006/relationships" id="257" r:id="R3a171789d19b4fa7"/>
    <p:sldId xmlns:r="http://schemas.openxmlformats.org/officeDocument/2006/relationships" id="258" r:id="Rd8be4da4554e441f"/>
    <p:sldId xmlns:r="http://schemas.openxmlformats.org/officeDocument/2006/relationships" id="259" r:id="Reb583d51d1714109"/>
    <p:sldId xmlns:r="http://schemas.openxmlformats.org/officeDocument/2006/relationships" id="260" r:id="R5e817c2f6e1d4f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5742e95744846" /><Relationship Type="http://schemas.openxmlformats.org/officeDocument/2006/relationships/slide" Target="/ppt/slides/slide1.xml" Id="R04facd04327c41b8" /><Relationship Type="http://schemas.openxmlformats.org/officeDocument/2006/relationships/slide" Target="/ppt/slides/slide2.xml" Id="R3a171789d19b4fa7" /><Relationship Type="http://schemas.openxmlformats.org/officeDocument/2006/relationships/slide" Target="/ppt/slides/slide3.xml" Id="Rd8be4da4554e441f" /><Relationship Type="http://schemas.openxmlformats.org/officeDocument/2006/relationships/slide" Target="/ppt/slides/slide4.xml" Id="Reb583d51d1714109" /><Relationship Type="http://schemas.openxmlformats.org/officeDocument/2006/relationships/slide" Target="/ppt/slides/slide5.xml" Id="R5e817c2f6e1d4f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c4999c42a41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499c2abd54a68" /><Relationship Type="http://schemas.openxmlformats.org/officeDocument/2006/relationships/theme" Target="/ppt/slideMasters/theme/theme1.xml" Id="R39da2a7abf1644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1499c2abd54a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3ab73f5bc4e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f51e4cf1647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7aa849f424d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af05baa2641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ec747f3d740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KOMMUNE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94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post@grue.kommune.no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www.grue.kommune.no/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964 948 143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KOMMUNE</a:t>
            </a:r>
          </a:p>
        </p:txBody>
      </p:sp>
    </p:spTree>
  </p:cSld>
  <p:clrMapOvr>
    <a:masterClrMapping xmlns:a="http://schemas.openxmlformats.org/drawingml/2006/main"/>
  </p:clrMapOvr>
</p:sld>
</file>