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0fe836939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99581572242d6"/>
  </p:sldMasterIdLst>
  <p:sldIdLst>
    <p:sldId xmlns:r="http://schemas.openxmlformats.org/officeDocument/2006/relationships" id="256" r:id="Rc4ab882717114653"/>
    <p:sldId xmlns:r="http://schemas.openxmlformats.org/officeDocument/2006/relationships" id="257" r:id="R891dfab81db94e38"/>
    <p:sldId xmlns:r="http://schemas.openxmlformats.org/officeDocument/2006/relationships" id="258" r:id="Ra04047a458594f17"/>
    <p:sldId xmlns:r="http://schemas.openxmlformats.org/officeDocument/2006/relationships" id="259" r:id="R10ed65020c8743bc"/>
    <p:sldId xmlns:r="http://schemas.openxmlformats.org/officeDocument/2006/relationships" id="260" r:id="R8e44826cff5a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99581572242d6" /><Relationship Type="http://schemas.openxmlformats.org/officeDocument/2006/relationships/slide" Target="/ppt/slides/slide1.xml" Id="Rc4ab882717114653" /><Relationship Type="http://schemas.openxmlformats.org/officeDocument/2006/relationships/slide" Target="/ppt/slides/slide2.xml" Id="R891dfab81db94e38" /><Relationship Type="http://schemas.openxmlformats.org/officeDocument/2006/relationships/slide" Target="/ppt/slides/slide3.xml" Id="Ra04047a458594f17" /><Relationship Type="http://schemas.openxmlformats.org/officeDocument/2006/relationships/slide" Target="/ppt/slides/slide4.xml" Id="R10ed65020c8743bc" /><Relationship Type="http://schemas.openxmlformats.org/officeDocument/2006/relationships/slide" Target="/ppt/slides/slide5.xml" Id="R8e44826cff5a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54a1d22fe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f8509f05043dd" /><Relationship Type="http://schemas.openxmlformats.org/officeDocument/2006/relationships/theme" Target="/ppt/slideMasters/theme/theme1.xml" Id="R8bad0742b924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f8509f050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75738e963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a6f81a54e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3a6bfbe4c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7853d87f4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3a538d2ed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ÅSNES KOMMUNE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