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4e1f88e3854f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7e4ec25ca841fd"/>
  </p:sldMasterIdLst>
  <p:sldIdLst>
    <p:sldId xmlns:r="http://schemas.openxmlformats.org/officeDocument/2006/relationships" id="256" r:id="R3591f362e1dc4473"/>
    <p:sldId xmlns:r="http://schemas.openxmlformats.org/officeDocument/2006/relationships" id="257" r:id="R43d5929403984363"/>
    <p:sldId xmlns:r="http://schemas.openxmlformats.org/officeDocument/2006/relationships" id="258" r:id="R9adfa8c38a7b4d20"/>
    <p:sldId xmlns:r="http://schemas.openxmlformats.org/officeDocument/2006/relationships" id="259" r:id="R23bea3366bb84f43"/>
    <p:sldId xmlns:r="http://schemas.openxmlformats.org/officeDocument/2006/relationships" id="260" r:id="R551f1f3b34da49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7e4ec25ca841fd" /><Relationship Type="http://schemas.openxmlformats.org/officeDocument/2006/relationships/slide" Target="/ppt/slides/slide1.xml" Id="R3591f362e1dc4473" /><Relationship Type="http://schemas.openxmlformats.org/officeDocument/2006/relationships/slide" Target="/ppt/slides/slide2.xml" Id="R43d5929403984363" /><Relationship Type="http://schemas.openxmlformats.org/officeDocument/2006/relationships/slide" Target="/ppt/slides/slide3.xml" Id="R9adfa8c38a7b4d20" /><Relationship Type="http://schemas.openxmlformats.org/officeDocument/2006/relationships/slide" Target="/ppt/slides/slide4.xml" Id="R23bea3366bb84f43" /><Relationship Type="http://schemas.openxmlformats.org/officeDocument/2006/relationships/slide" Target="/ppt/slides/slide5.xml" Id="R551f1f3b34da49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31737b6294b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bda84463544c5" /><Relationship Type="http://schemas.openxmlformats.org/officeDocument/2006/relationships/theme" Target="/ppt/slideMasters/theme/theme1.xml" Id="Racbc69fa74f141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9bda84463544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3aaac9fcc45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c44d6808c44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e3e7b5e0345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5fcef28da42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e8fc22a2c47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STOR-ELVDAL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STOR-ELVDAL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STOR-ELVDAL KOMMUNE ble etablert [år] og holder til i Koppang.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STOR-ELVDAL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STOR-ELVDAL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STOR-ELVDAL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2480 Koppang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46 46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postmottak@stor-elvdal.kommune.no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www.stor-elvdal.kommune.no/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964 948 887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STOR-ELVDAL KOMMUNE</a:t>
            </a:r>
          </a:p>
        </p:txBody>
      </p:sp>
    </p:spTree>
  </p:cSld>
  <p:clrMapOvr>
    <a:masterClrMapping xmlns:a="http://schemas.openxmlformats.org/drawingml/2006/main"/>
  </p:clrMapOvr>
</p:sld>
</file>