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33833f579b47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288e02e17540ff"/>
  </p:sldMasterIdLst>
  <p:sldIdLst>
    <p:sldId xmlns:r="http://schemas.openxmlformats.org/officeDocument/2006/relationships" id="256" r:id="Rb048036a477644b7"/>
    <p:sldId xmlns:r="http://schemas.openxmlformats.org/officeDocument/2006/relationships" id="257" r:id="Raa3ef5219cd84ea5"/>
    <p:sldId xmlns:r="http://schemas.openxmlformats.org/officeDocument/2006/relationships" id="258" r:id="R8d0da4c8d7e54640"/>
    <p:sldId xmlns:r="http://schemas.openxmlformats.org/officeDocument/2006/relationships" id="259" r:id="Rd6849be577e949ba"/>
    <p:sldId xmlns:r="http://schemas.openxmlformats.org/officeDocument/2006/relationships" id="260" r:id="Rbf24a881b5ca4a99"/>
    <p:sldId xmlns:r="http://schemas.openxmlformats.org/officeDocument/2006/relationships" id="261" r:id="Ra8b6f80fd78048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288e02e17540ff" /><Relationship Type="http://schemas.openxmlformats.org/officeDocument/2006/relationships/slide" Target="/ppt/slides/slide1.xml" Id="Rb048036a477644b7" /><Relationship Type="http://schemas.openxmlformats.org/officeDocument/2006/relationships/slide" Target="/ppt/slides/slide2.xml" Id="Raa3ef5219cd84ea5" /><Relationship Type="http://schemas.openxmlformats.org/officeDocument/2006/relationships/slide" Target="/ppt/slides/slide3.xml" Id="R8d0da4c8d7e54640" /><Relationship Type="http://schemas.openxmlformats.org/officeDocument/2006/relationships/slide" Target="/ppt/slides/slide4.xml" Id="Rd6849be577e949ba" /><Relationship Type="http://schemas.openxmlformats.org/officeDocument/2006/relationships/slide" Target="/ppt/slides/slide5.xml" Id="Rbf24a881b5ca4a99" /><Relationship Type="http://schemas.openxmlformats.org/officeDocument/2006/relationships/slide" Target="/ppt/slides/slide6.xml" Id="Ra8b6f80fd78048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d120ad1b0248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dfc4ebb9c42a9" /><Relationship Type="http://schemas.openxmlformats.org/officeDocument/2006/relationships/theme" Target="/ppt/slideMasters/theme/theme1.xml" Id="R5c73c4bfc8bc43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adfc4ebb9c42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908f0fa7d47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396925a954f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e489eb10e49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956a8fdef43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be542a38943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86331f75f43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Engerdalsveien 1794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2440 Engerdal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45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postmottak@engerdal.kommune.no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www.engerdal.kommune.no/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964 948 976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KOMMUNE</a:t>
            </a:r>
          </a:p>
        </p:txBody>
      </p:sp>
    </p:spTree>
  </p:cSld>
  <p:clrMapOvr>
    <a:masterClrMapping xmlns:a="http://schemas.openxmlformats.org/drawingml/2006/main"/>
  </p:clrMapOvr>
</p:sld>
</file>