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59198c2e4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c8731a0ae4a97"/>
  </p:sldMasterIdLst>
  <p:sldIdLst>
    <p:sldId xmlns:r="http://schemas.openxmlformats.org/officeDocument/2006/relationships" id="256" r:id="Rf7d35297723840a8"/>
    <p:sldId xmlns:r="http://schemas.openxmlformats.org/officeDocument/2006/relationships" id="257" r:id="Rf3931fff259347e9"/>
    <p:sldId xmlns:r="http://schemas.openxmlformats.org/officeDocument/2006/relationships" id="258" r:id="Rf9a7f269639e47e1"/>
    <p:sldId xmlns:r="http://schemas.openxmlformats.org/officeDocument/2006/relationships" id="259" r:id="R4347ea1d3f764009"/>
    <p:sldId xmlns:r="http://schemas.openxmlformats.org/officeDocument/2006/relationships" id="260" r:id="Rf43a6ef433e3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c8731a0ae4a97" /><Relationship Type="http://schemas.openxmlformats.org/officeDocument/2006/relationships/slide" Target="/ppt/slides/slide1.xml" Id="Rf7d35297723840a8" /><Relationship Type="http://schemas.openxmlformats.org/officeDocument/2006/relationships/slide" Target="/ppt/slides/slide2.xml" Id="Rf3931fff259347e9" /><Relationship Type="http://schemas.openxmlformats.org/officeDocument/2006/relationships/slide" Target="/ppt/slides/slide3.xml" Id="Rf9a7f269639e47e1" /><Relationship Type="http://schemas.openxmlformats.org/officeDocument/2006/relationships/slide" Target="/ppt/slides/slide4.xml" Id="R4347ea1d3f764009" /><Relationship Type="http://schemas.openxmlformats.org/officeDocument/2006/relationships/slide" Target="/ppt/slides/slide5.xml" Id="Rf43a6ef433e3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1dcf80a9d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6bcf9b2a3443c" /><Relationship Type="http://schemas.openxmlformats.org/officeDocument/2006/relationships/theme" Target="/ppt/slideMasters/theme/theme1.xml" Id="R91cf168563164b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e6bcf9b2a3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a3bd3070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45e33c78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f36679d9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2df51cf9d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b744efcd6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 KOMMUNE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Engerdalsveien 1794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postmottak@engerdal.kommune.no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www.engerdal.kommune.no/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