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4f841fc104d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ab11b7646450e"/>
  </p:sldMasterIdLst>
  <p:sldIdLst>
    <p:sldId xmlns:r="http://schemas.openxmlformats.org/officeDocument/2006/relationships" id="256" r:id="R2040eb55c8c64886"/>
    <p:sldId xmlns:r="http://schemas.openxmlformats.org/officeDocument/2006/relationships" id="257" r:id="Rf83be1ee7a304abb"/>
    <p:sldId xmlns:r="http://schemas.openxmlformats.org/officeDocument/2006/relationships" id="258" r:id="R7a4dfbbf86c44234"/>
    <p:sldId xmlns:r="http://schemas.openxmlformats.org/officeDocument/2006/relationships" id="259" r:id="Rb8fedbc00108458e"/>
    <p:sldId xmlns:r="http://schemas.openxmlformats.org/officeDocument/2006/relationships" id="260" r:id="Rc1d0b4043a6a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ab11b7646450e" /><Relationship Type="http://schemas.openxmlformats.org/officeDocument/2006/relationships/slide" Target="/ppt/slides/slide1.xml" Id="R2040eb55c8c64886" /><Relationship Type="http://schemas.openxmlformats.org/officeDocument/2006/relationships/slide" Target="/ppt/slides/slide2.xml" Id="Rf83be1ee7a304abb" /><Relationship Type="http://schemas.openxmlformats.org/officeDocument/2006/relationships/slide" Target="/ppt/slides/slide3.xml" Id="R7a4dfbbf86c44234" /><Relationship Type="http://schemas.openxmlformats.org/officeDocument/2006/relationships/slide" Target="/ppt/slides/slide4.xml" Id="Rb8fedbc00108458e" /><Relationship Type="http://schemas.openxmlformats.org/officeDocument/2006/relationships/slide" Target="/ppt/slides/slide5.xml" Id="Rc1d0b4043a6a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7587ea17c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ba792dc074f10" /><Relationship Type="http://schemas.openxmlformats.org/officeDocument/2006/relationships/theme" Target="/ppt/slideMasters/theme/theme1.xml" Id="Ra6b76d16f9f0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ba792dc07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78e20392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85e69109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3f77250f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69584b44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9b705806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