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5ece38646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7246435254e02"/>
  </p:sldMasterIdLst>
  <p:sldIdLst>
    <p:sldId xmlns:r="http://schemas.openxmlformats.org/officeDocument/2006/relationships" id="256" r:id="Rc7b3d649305549f4"/>
    <p:sldId xmlns:r="http://schemas.openxmlformats.org/officeDocument/2006/relationships" id="257" r:id="R1435705a839749e8"/>
    <p:sldId xmlns:r="http://schemas.openxmlformats.org/officeDocument/2006/relationships" id="258" r:id="Rdae7100e648a48d5"/>
    <p:sldId xmlns:r="http://schemas.openxmlformats.org/officeDocument/2006/relationships" id="259" r:id="R2405846164db4774"/>
    <p:sldId xmlns:r="http://schemas.openxmlformats.org/officeDocument/2006/relationships" id="260" r:id="R8eeac129580a4859"/>
    <p:sldId xmlns:r="http://schemas.openxmlformats.org/officeDocument/2006/relationships" id="261" r:id="R87142f13c6a9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7246435254e02" /><Relationship Type="http://schemas.openxmlformats.org/officeDocument/2006/relationships/slide" Target="/ppt/slides/slide1.xml" Id="Rc7b3d649305549f4" /><Relationship Type="http://schemas.openxmlformats.org/officeDocument/2006/relationships/slide" Target="/ppt/slides/slide2.xml" Id="R1435705a839749e8" /><Relationship Type="http://schemas.openxmlformats.org/officeDocument/2006/relationships/slide" Target="/ppt/slides/slide3.xml" Id="Rdae7100e648a48d5" /><Relationship Type="http://schemas.openxmlformats.org/officeDocument/2006/relationships/slide" Target="/ppt/slides/slide4.xml" Id="R2405846164db4774" /><Relationship Type="http://schemas.openxmlformats.org/officeDocument/2006/relationships/slide" Target="/ppt/slides/slide5.xml" Id="R8eeac129580a4859" /><Relationship Type="http://schemas.openxmlformats.org/officeDocument/2006/relationships/slide" Target="/ppt/slides/slide6.xml" Id="R87142f13c6a9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360ac711f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8b3dc24e54eae" /><Relationship Type="http://schemas.openxmlformats.org/officeDocument/2006/relationships/theme" Target="/ppt/slideMasters/theme/theme1.xml" Id="Rcbe80f7cc6ae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8b3dc24e5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cfe6d68c7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ef552ec7c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ca6aa643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e998a3d4c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9970e790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352b725ec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EIDSVOLL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postmottak@eidsvoll.kommune.no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www.eidsvoll.kommune.no/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