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3daca4ee0047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348c0b272414a"/>
  </p:sldMasterIdLst>
  <p:sldIdLst>
    <p:sldId xmlns:r="http://schemas.openxmlformats.org/officeDocument/2006/relationships" id="256" r:id="R589229ec16014a42"/>
    <p:sldId xmlns:r="http://schemas.openxmlformats.org/officeDocument/2006/relationships" id="257" r:id="R7ea8dedea8074206"/>
    <p:sldId xmlns:r="http://schemas.openxmlformats.org/officeDocument/2006/relationships" id="258" r:id="R80a5ece66f09431c"/>
    <p:sldId xmlns:r="http://schemas.openxmlformats.org/officeDocument/2006/relationships" id="259" r:id="R5fa06ae697ea46ec"/>
    <p:sldId xmlns:r="http://schemas.openxmlformats.org/officeDocument/2006/relationships" id="260" r:id="R14113aad29df48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348c0b272414a" /><Relationship Type="http://schemas.openxmlformats.org/officeDocument/2006/relationships/slide" Target="/ppt/slides/slide1.xml" Id="R589229ec16014a42" /><Relationship Type="http://schemas.openxmlformats.org/officeDocument/2006/relationships/slide" Target="/ppt/slides/slide2.xml" Id="R7ea8dedea8074206" /><Relationship Type="http://schemas.openxmlformats.org/officeDocument/2006/relationships/slide" Target="/ppt/slides/slide3.xml" Id="R80a5ece66f09431c" /><Relationship Type="http://schemas.openxmlformats.org/officeDocument/2006/relationships/slide" Target="/ppt/slides/slide4.xml" Id="R5fa06ae697ea46ec" /><Relationship Type="http://schemas.openxmlformats.org/officeDocument/2006/relationships/slide" Target="/ppt/slides/slide5.xml" Id="R14113aad29df48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2030fc09848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4143541c745ae" /><Relationship Type="http://schemas.openxmlformats.org/officeDocument/2006/relationships/theme" Target="/ppt/slideMasters/theme/theme1.xml" Id="R7a6ae9b7f22c4b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94143541c745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2c5e116b94a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f8b1adf7549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e03c4c73b4f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25ce6c96f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974df477848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EIDSVOLL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EIDSVOLL KOMMUNE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postmottak@eidsvoll.kommune.no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www.eidsvoll.kommune.no/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964 950 113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EIDSVOLL KOMMUNE</a:t>
            </a:r>
          </a:p>
        </p:txBody>
      </p:sp>
    </p:spTree>
  </p:cSld>
  <p:clrMapOvr>
    <a:masterClrMapping xmlns:a="http://schemas.openxmlformats.org/drawingml/2006/main"/>
  </p:clrMapOvr>
</p:sld>
</file>