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51620bcf4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fe331e4a049f4"/>
  </p:sldMasterIdLst>
  <p:sldIdLst>
    <p:sldId xmlns:r="http://schemas.openxmlformats.org/officeDocument/2006/relationships" id="256" r:id="R7019d754056147ee"/>
    <p:sldId xmlns:r="http://schemas.openxmlformats.org/officeDocument/2006/relationships" id="257" r:id="R5f1571c7dcd147c5"/>
    <p:sldId xmlns:r="http://schemas.openxmlformats.org/officeDocument/2006/relationships" id="258" r:id="R92191d4778ca46bd"/>
    <p:sldId xmlns:r="http://schemas.openxmlformats.org/officeDocument/2006/relationships" id="259" r:id="Rb0076ae7acbf4130"/>
    <p:sldId xmlns:r="http://schemas.openxmlformats.org/officeDocument/2006/relationships" id="260" r:id="R00197ffa408f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fe331e4a049f4" /><Relationship Type="http://schemas.openxmlformats.org/officeDocument/2006/relationships/slide" Target="/ppt/slides/slide1.xml" Id="R7019d754056147ee" /><Relationship Type="http://schemas.openxmlformats.org/officeDocument/2006/relationships/slide" Target="/ppt/slides/slide2.xml" Id="R5f1571c7dcd147c5" /><Relationship Type="http://schemas.openxmlformats.org/officeDocument/2006/relationships/slide" Target="/ppt/slides/slide3.xml" Id="R92191d4778ca46bd" /><Relationship Type="http://schemas.openxmlformats.org/officeDocument/2006/relationships/slide" Target="/ppt/slides/slide4.xml" Id="Rb0076ae7acbf4130" /><Relationship Type="http://schemas.openxmlformats.org/officeDocument/2006/relationships/slide" Target="/ppt/slides/slide5.xml" Id="R00197ffa408f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f25f9b07e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dcb08a9f4b8d" /><Relationship Type="http://schemas.openxmlformats.org/officeDocument/2006/relationships/theme" Target="/ppt/slideMasters/theme/theme1.xml" Id="R144f16626a7c40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8dcb08a9f4b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78fdc424742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bb711be6a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c4fc0cf6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672aa192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34282b9e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KOMMUNE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Teiealleen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postmottak@nannestad.kommune.no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www.nannestad.kommune.no/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KOMMUNE</a:t>
            </a:r>
          </a:p>
        </p:txBody>
      </p:sp>
    </p:spTree>
  </p:cSld>
  <p:clrMapOvr>
    <a:masterClrMapping xmlns:a="http://schemas.openxmlformats.org/drawingml/2006/main"/>
  </p:clrMapOvr>
</p:sld>
</file>