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7650fd07741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1c3be3e6d4756"/>
  </p:sldMasterIdLst>
  <p:sldIdLst>
    <p:sldId xmlns:r="http://schemas.openxmlformats.org/officeDocument/2006/relationships" id="256" r:id="R2e0222cc7d644d7d"/>
    <p:sldId xmlns:r="http://schemas.openxmlformats.org/officeDocument/2006/relationships" id="257" r:id="R6f5d50d988bb4396"/>
    <p:sldId xmlns:r="http://schemas.openxmlformats.org/officeDocument/2006/relationships" id="258" r:id="R613e7e2b11d74af7"/>
    <p:sldId xmlns:r="http://schemas.openxmlformats.org/officeDocument/2006/relationships" id="259" r:id="R95e5bc98b1e149c6"/>
    <p:sldId xmlns:r="http://schemas.openxmlformats.org/officeDocument/2006/relationships" id="260" r:id="R79a0c048773a43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1c3be3e6d4756" /><Relationship Type="http://schemas.openxmlformats.org/officeDocument/2006/relationships/slide" Target="/ppt/slides/slide1.xml" Id="R2e0222cc7d644d7d" /><Relationship Type="http://schemas.openxmlformats.org/officeDocument/2006/relationships/slide" Target="/ppt/slides/slide2.xml" Id="R6f5d50d988bb4396" /><Relationship Type="http://schemas.openxmlformats.org/officeDocument/2006/relationships/slide" Target="/ppt/slides/slide3.xml" Id="R613e7e2b11d74af7" /><Relationship Type="http://schemas.openxmlformats.org/officeDocument/2006/relationships/slide" Target="/ppt/slides/slide4.xml" Id="R95e5bc98b1e149c6" /><Relationship Type="http://schemas.openxmlformats.org/officeDocument/2006/relationships/slide" Target="/ppt/slides/slide5.xml" Id="R79a0c048773a43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567b0fc4043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b8075bbe44e0e" /><Relationship Type="http://schemas.openxmlformats.org/officeDocument/2006/relationships/theme" Target="/ppt/slideMasters/theme/theme1.xml" Id="Reea201d1376e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3b8075bbe44e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43ea60b0641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19ac25e574b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7f06b5d9445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9f85d85854f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7a4d4cf744f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LØTEN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LØTEN KOMMUNE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56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post@loten.kommune.no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www.loten.kommune.no/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