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52ee84c62046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6c94bbe01f4fe0"/>
  </p:sldMasterIdLst>
  <p:sldIdLst>
    <p:sldId xmlns:r="http://schemas.openxmlformats.org/officeDocument/2006/relationships" id="256" r:id="Rc557684d8f884d69"/>
    <p:sldId xmlns:r="http://schemas.openxmlformats.org/officeDocument/2006/relationships" id="257" r:id="R46374d7ce8fe47ff"/>
    <p:sldId xmlns:r="http://schemas.openxmlformats.org/officeDocument/2006/relationships" id="258" r:id="R677dee8760c04734"/>
    <p:sldId xmlns:r="http://schemas.openxmlformats.org/officeDocument/2006/relationships" id="259" r:id="Ra709fd8203504c0c"/>
    <p:sldId xmlns:r="http://schemas.openxmlformats.org/officeDocument/2006/relationships" id="260" r:id="Rd23932008ac747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6c94bbe01f4fe0" /><Relationship Type="http://schemas.openxmlformats.org/officeDocument/2006/relationships/slide" Target="/ppt/slides/slide1.xml" Id="Rc557684d8f884d69" /><Relationship Type="http://schemas.openxmlformats.org/officeDocument/2006/relationships/slide" Target="/ppt/slides/slide2.xml" Id="R46374d7ce8fe47ff" /><Relationship Type="http://schemas.openxmlformats.org/officeDocument/2006/relationships/slide" Target="/ppt/slides/slide3.xml" Id="R677dee8760c04734" /><Relationship Type="http://schemas.openxmlformats.org/officeDocument/2006/relationships/slide" Target="/ppt/slides/slide4.xml" Id="Ra709fd8203504c0c" /><Relationship Type="http://schemas.openxmlformats.org/officeDocument/2006/relationships/slide" Target="/ppt/slides/slide5.xml" Id="Rd23932008ac747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b30328ded840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795e5a84b4cc0" /><Relationship Type="http://schemas.openxmlformats.org/officeDocument/2006/relationships/theme" Target="/ppt/slideMasters/theme/theme1.xml" Id="Rb72e8b8c5f1142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b795e5a84b4c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54189bf9844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720a2acdb41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2beb581ca4a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da2ef869c42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0ed64ef1e40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NORD-ODAL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NORD-ODAL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NORD-ODAL KOMMUNE ble etablert [år] og holder til i Sagstua.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NORD-ODAL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NORD-ODAL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NORD-ODAL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Herredsvegen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2120 Sagstua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 97 81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postmottak@nord-odal.kommune.no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www.nord-odal.kommune.no/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964 950 768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NORD-ODAL KOMMUNE</a:t>
            </a:r>
          </a:p>
        </p:txBody>
      </p:sp>
    </p:spTree>
  </p:cSld>
  <p:clrMapOvr>
    <a:masterClrMapping xmlns:a="http://schemas.openxmlformats.org/drawingml/2006/main"/>
  </p:clrMapOvr>
</p:sld>
</file>