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ac547e48ab40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da6e6508eb41e2"/>
  </p:sldMasterIdLst>
  <p:sldIdLst>
    <p:sldId xmlns:r="http://schemas.openxmlformats.org/officeDocument/2006/relationships" id="256" r:id="R5fe7ed8984414ea5"/>
    <p:sldId xmlns:r="http://schemas.openxmlformats.org/officeDocument/2006/relationships" id="257" r:id="Rdb5dc243645e4939"/>
    <p:sldId xmlns:r="http://schemas.openxmlformats.org/officeDocument/2006/relationships" id="258" r:id="Rbbae5fb07c3c480c"/>
    <p:sldId xmlns:r="http://schemas.openxmlformats.org/officeDocument/2006/relationships" id="259" r:id="R3a05d1a90c7e4d0e"/>
    <p:sldId xmlns:r="http://schemas.openxmlformats.org/officeDocument/2006/relationships" id="260" r:id="Rc33343879fda4c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a6e6508eb41e2" /><Relationship Type="http://schemas.openxmlformats.org/officeDocument/2006/relationships/slide" Target="/ppt/slides/slide1.xml" Id="R5fe7ed8984414ea5" /><Relationship Type="http://schemas.openxmlformats.org/officeDocument/2006/relationships/slide" Target="/ppt/slides/slide2.xml" Id="Rdb5dc243645e4939" /><Relationship Type="http://schemas.openxmlformats.org/officeDocument/2006/relationships/slide" Target="/ppt/slides/slide3.xml" Id="Rbbae5fb07c3c480c" /><Relationship Type="http://schemas.openxmlformats.org/officeDocument/2006/relationships/slide" Target="/ppt/slides/slide4.xml" Id="R3a05d1a90c7e4d0e" /><Relationship Type="http://schemas.openxmlformats.org/officeDocument/2006/relationships/slide" Target="/ppt/slides/slide5.xml" Id="Rc33343879fda4c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4ed6f582a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a9467579b4564" /><Relationship Type="http://schemas.openxmlformats.org/officeDocument/2006/relationships/theme" Target="/ppt/slideMasters/theme/theme1.xml" Id="Rdeaf0c92735b40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4a9467579b45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63de41ec44e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3d766d522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c553291db4b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741747d01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ae7af8334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 OG UVDAL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 OG UVDAL KOMMUNE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31024000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postmottak@nore-og-uvdal.kommune.no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www.nore-og-uvdal.kommune.no/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