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9215a8a89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db49859e04fb0"/>
  </p:sldMasterIdLst>
  <p:sldIdLst>
    <p:sldId xmlns:r="http://schemas.openxmlformats.org/officeDocument/2006/relationships" id="256" r:id="R3046345b6fdd439b"/>
    <p:sldId xmlns:r="http://schemas.openxmlformats.org/officeDocument/2006/relationships" id="257" r:id="R25f73cbe73394ac0"/>
    <p:sldId xmlns:r="http://schemas.openxmlformats.org/officeDocument/2006/relationships" id="258" r:id="Rc2c00859c2e34c13"/>
    <p:sldId xmlns:r="http://schemas.openxmlformats.org/officeDocument/2006/relationships" id="259" r:id="R39c6d390b1c74e31"/>
    <p:sldId xmlns:r="http://schemas.openxmlformats.org/officeDocument/2006/relationships" id="260" r:id="Rfbabc75cb990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db49859e04fb0" /><Relationship Type="http://schemas.openxmlformats.org/officeDocument/2006/relationships/slide" Target="/ppt/slides/slide1.xml" Id="R3046345b6fdd439b" /><Relationship Type="http://schemas.openxmlformats.org/officeDocument/2006/relationships/slide" Target="/ppt/slides/slide2.xml" Id="R25f73cbe73394ac0" /><Relationship Type="http://schemas.openxmlformats.org/officeDocument/2006/relationships/slide" Target="/ppt/slides/slide3.xml" Id="Rc2c00859c2e34c13" /><Relationship Type="http://schemas.openxmlformats.org/officeDocument/2006/relationships/slide" Target="/ppt/slides/slide4.xml" Id="R39c6d390b1c74e31" /><Relationship Type="http://schemas.openxmlformats.org/officeDocument/2006/relationships/slide" Target="/ppt/slides/slide5.xml" Id="Rfbabc75cb990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dcfce0e23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a7163bc045e9" /><Relationship Type="http://schemas.openxmlformats.org/officeDocument/2006/relationships/theme" Target="/ppt/slideMasters/theme/theme1.xml" Id="R9566c1284972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aa7163bc0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eb2b6974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9c53e08b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74bfefba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1163071b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7109793c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KOMMUNE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 08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postmottak@horten.kommune.no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KOMMUNE</a:t>
            </a:r>
          </a:p>
        </p:txBody>
      </p:sp>
    </p:spTree>
  </p:cSld>
  <p:clrMapOvr>
    <a:masterClrMapping xmlns:a="http://schemas.openxmlformats.org/drawingml/2006/main"/>
  </p:clrMapOvr>
</p:sld>
</file>