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1a8f7f1ac541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d8578878714867"/>
  </p:sldMasterIdLst>
  <p:sldIdLst>
    <p:sldId xmlns:r="http://schemas.openxmlformats.org/officeDocument/2006/relationships" id="256" r:id="Rfc17c94611834727"/>
    <p:sldId xmlns:r="http://schemas.openxmlformats.org/officeDocument/2006/relationships" id="257" r:id="R0b10f67c2e9b4abf"/>
    <p:sldId xmlns:r="http://schemas.openxmlformats.org/officeDocument/2006/relationships" id="258" r:id="R9b424a2028f144c8"/>
    <p:sldId xmlns:r="http://schemas.openxmlformats.org/officeDocument/2006/relationships" id="259" r:id="R8162a11333264259"/>
    <p:sldId xmlns:r="http://schemas.openxmlformats.org/officeDocument/2006/relationships" id="260" r:id="Rf10b1022779044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d8578878714867" /><Relationship Type="http://schemas.openxmlformats.org/officeDocument/2006/relationships/slide" Target="/ppt/slides/slide1.xml" Id="Rfc17c94611834727" /><Relationship Type="http://schemas.openxmlformats.org/officeDocument/2006/relationships/slide" Target="/ppt/slides/slide2.xml" Id="R0b10f67c2e9b4abf" /><Relationship Type="http://schemas.openxmlformats.org/officeDocument/2006/relationships/slide" Target="/ppt/slides/slide3.xml" Id="R9b424a2028f144c8" /><Relationship Type="http://schemas.openxmlformats.org/officeDocument/2006/relationships/slide" Target="/ppt/slides/slide4.xml" Id="R8162a11333264259" /><Relationship Type="http://schemas.openxmlformats.org/officeDocument/2006/relationships/slide" Target="/ppt/slides/slide5.xml" Id="Rf10b1022779044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091072f9484e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06ee5b44d43b1" /><Relationship Type="http://schemas.openxmlformats.org/officeDocument/2006/relationships/theme" Target="/ppt/slideMasters/theme/theme1.xml" Id="Rdf86643fc18e48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506ee5b44d43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9eb89507f49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a06ac9a6641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0adae436046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4be614adc42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0ecaf2d394c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FLÅ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FLÅ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FLÅ KOMMUNE ble etablert [år] og holder til i Flå.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FLÅ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FLÅ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FLÅ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Sentrumsvegen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3539 Flå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05 36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postmottak@flaa.kommune.no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www.flaa.kommune.no/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964 951 462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FLÅ KOMMUNE</a:t>
            </a:r>
          </a:p>
        </p:txBody>
      </p:sp>
    </p:spTree>
  </p:cSld>
  <p:clrMapOvr>
    <a:masterClrMapping xmlns:a="http://schemas.openxmlformats.org/drawingml/2006/main"/>
  </p:clrMapOvr>
</p:sld>
</file>