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a1750d28a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6aa6d26aa4280"/>
  </p:sldMasterIdLst>
  <p:sldIdLst>
    <p:sldId xmlns:r="http://schemas.openxmlformats.org/officeDocument/2006/relationships" id="256" r:id="R0e8a49772f714952"/>
    <p:sldId xmlns:r="http://schemas.openxmlformats.org/officeDocument/2006/relationships" id="257" r:id="Rc229507a4a604309"/>
    <p:sldId xmlns:r="http://schemas.openxmlformats.org/officeDocument/2006/relationships" id="258" r:id="R56c406e7aa944a21"/>
    <p:sldId xmlns:r="http://schemas.openxmlformats.org/officeDocument/2006/relationships" id="259" r:id="Rccf4d54ade354ea1"/>
    <p:sldId xmlns:r="http://schemas.openxmlformats.org/officeDocument/2006/relationships" id="260" r:id="R3bb35d1a912d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6aa6d26aa4280" /><Relationship Type="http://schemas.openxmlformats.org/officeDocument/2006/relationships/slide" Target="/ppt/slides/slide1.xml" Id="R0e8a49772f714952" /><Relationship Type="http://schemas.openxmlformats.org/officeDocument/2006/relationships/slide" Target="/ppt/slides/slide2.xml" Id="Rc229507a4a604309" /><Relationship Type="http://schemas.openxmlformats.org/officeDocument/2006/relationships/slide" Target="/ppt/slides/slide3.xml" Id="R56c406e7aa944a21" /><Relationship Type="http://schemas.openxmlformats.org/officeDocument/2006/relationships/slide" Target="/ppt/slides/slide4.xml" Id="Rccf4d54ade354ea1" /><Relationship Type="http://schemas.openxmlformats.org/officeDocument/2006/relationships/slide" Target="/ppt/slides/slide5.xml" Id="R3bb35d1a912d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00f821fda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dcf5e73a4b20" /><Relationship Type="http://schemas.openxmlformats.org/officeDocument/2006/relationships/theme" Target="/ppt/slideMasters/theme/theme1.xml" Id="Rc222cbe54620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8dcf5e73a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4bdbdc77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8e8d3075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3e2e69956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3d3f823d9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59fa2f27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