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655bd3d7d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08637761b477c"/>
  </p:sldMasterIdLst>
  <p:sldIdLst>
    <p:sldId xmlns:r="http://schemas.openxmlformats.org/officeDocument/2006/relationships" id="256" r:id="R37882d72c7fd4f9e"/>
    <p:sldId xmlns:r="http://schemas.openxmlformats.org/officeDocument/2006/relationships" id="257" r:id="Re1528ef2a4224651"/>
    <p:sldId xmlns:r="http://schemas.openxmlformats.org/officeDocument/2006/relationships" id="258" r:id="R1255f3a5f0d8486f"/>
    <p:sldId xmlns:r="http://schemas.openxmlformats.org/officeDocument/2006/relationships" id="259" r:id="R89937e55951745d4"/>
    <p:sldId xmlns:r="http://schemas.openxmlformats.org/officeDocument/2006/relationships" id="260" r:id="R367105c0edab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08637761b477c" /><Relationship Type="http://schemas.openxmlformats.org/officeDocument/2006/relationships/slide" Target="/ppt/slides/slide1.xml" Id="R37882d72c7fd4f9e" /><Relationship Type="http://schemas.openxmlformats.org/officeDocument/2006/relationships/slide" Target="/ppt/slides/slide2.xml" Id="Re1528ef2a4224651" /><Relationship Type="http://schemas.openxmlformats.org/officeDocument/2006/relationships/slide" Target="/ppt/slides/slide3.xml" Id="R1255f3a5f0d8486f" /><Relationship Type="http://schemas.openxmlformats.org/officeDocument/2006/relationships/slide" Target="/ppt/slides/slide4.xml" Id="R89937e55951745d4" /><Relationship Type="http://schemas.openxmlformats.org/officeDocument/2006/relationships/slide" Target="/ppt/slides/slide5.xml" Id="R367105c0edab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28c543846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1df6fb6a44019" /><Relationship Type="http://schemas.openxmlformats.org/officeDocument/2006/relationships/theme" Target="/ppt/slideMasters/theme/theme1.xml" Id="R38a24c11a3a2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1df6fb6a4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19ba7b893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a2360a150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a0c3d896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a2e2985c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71d37edcb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