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0c22a7c48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1692930f14990"/>
  </p:sldMasterIdLst>
  <p:sldIdLst>
    <p:sldId xmlns:r="http://schemas.openxmlformats.org/officeDocument/2006/relationships" id="256" r:id="R53d777b870b34d58"/>
    <p:sldId xmlns:r="http://schemas.openxmlformats.org/officeDocument/2006/relationships" id="257" r:id="Rec42bff27d644117"/>
    <p:sldId xmlns:r="http://schemas.openxmlformats.org/officeDocument/2006/relationships" id="258" r:id="R2ac6a7bf64e14e9e"/>
    <p:sldId xmlns:r="http://schemas.openxmlformats.org/officeDocument/2006/relationships" id="259" r:id="R9be24b8b728049a4"/>
    <p:sldId xmlns:r="http://schemas.openxmlformats.org/officeDocument/2006/relationships" id="260" r:id="R0ac3dbcce4c2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1692930f14990" /><Relationship Type="http://schemas.openxmlformats.org/officeDocument/2006/relationships/slide" Target="/ppt/slides/slide1.xml" Id="R53d777b870b34d58" /><Relationship Type="http://schemas.openxmlformats.org/officeDocument/2006/relationships/slide" Target="/ppt/slides/slide2.xml" Id="Rec42bff27d644117" /><Relationship Type="http://schemas.openxmlformats.org/officeDocument/2006/relationships/slide" Target="/ppt/slides/slide3.xml" Id="R2ac6a7bf64e14e9e" /><Relationship Type="http://schemas.openxmlformats.org/officeDocument/2006/relationships/slide" Target="/ppt/slides/slide4.xml" Id="R9be24b8b728049a4" /><Relationship Type="http://schemas.openxmlformats.org/officeDocument/2006/relationships/slide" Target="/ppt/slides/slide5.xml" Id="R0ac3dbcce4c2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9defb35dd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627339c6344f0" /><Relationship Type="http://schemas.openxmlformats.org/officeDocument/2006/relationships/theme" Target="/ppt/slideMasters/theme/theme1.xml" Id="R0bd9d767ff1a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627339c63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4854f742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468563e5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807a6fd2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8d2e6a266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2a72586c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