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fbcce7e1c0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f4a28bea64854"/>
  </p:sldMasterIdLst>
  <p:sldIdLst>
    <p:sldId xmlns:r="http://schemas.openxmlformats.org/officeDocument/2006/relationships" id="256" r:id="R78af63589cfc4fd9"/>
    <p:sldId xmlns:r="http://schemas.openxmlformats.org/officeDocument/2006/relationships" id="257" r:id="Rebab5a61ae36425d"/>
    <p:sldId xmlns:r="http://schemas.openxmlformats.org/officeDocument/2006/relationships" id="258" r:id="R453a79bd01b34975"/>
    <p:sldId xmlns:r="http://schemas.openxmlformats.org/officeDocument/2006/relationships" id="259" r:id="R2521680dcb8a475b"/>
    <p:sldId xmlns:r="http://schemas.openxmlformats.org/officeDocument/2006/relationships" id="260" r:id="R7f3b3529ed86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f4a28bea64854" /><Relationship Type="http://schemas.openxmlformats.org/officeDocument/2006/relationships/slide" Target="/ppt/slides/slide1.xml" Id="R78af63589cfc4fd9" /><Relationship Type="http://schemas.openxmlformats.org/officeDocument/2006/relationships/slide" Target="/ppt/slides/slide2.xml" Id="Rebab5a61ae36425d" /><Relationship Type="http://schemas.openxmlformats.org/officeDocument/2006/relationships/slide" Target="/ppt/slides/slide3.xml" Id="R453a79bd01b34975" /><Relationship Type="http://schemas.openxmlformats.org/officeDocument/2006/relationships/slide" Target="/ppt/slides/slide4.xml" Id="R2521680dcb8a475b" /><Relationship Type="http://schemas.openxmlformats.org/officeDocument/2006/relationships/slide" Target="/ppt/slides/slide5.xml" Id="R7f3b3529ed86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3f5253fe5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1ffadde4f419f" /><Relationship Type="http://schemas.openxmlformats.org/officeDocument/2006/relationships/theme" Target="/ppt/slideMasters/theme/theme1.xml" Id="Rb6dc99eee5d84c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1ffadde4f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ac86cbd5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402a48f9e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9ea37e71c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171ab490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e20c566a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