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7d7d76f2a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ac388b0df4bbb"/>
  </p:sldMasterIdLst>
  <p:sldIdLst>
    <p:sldId xmlns:r="http://schemas.openxmlformats.org/officeDocument/2006/relationships" id="256" r:id="Rccdac5c988f94583"/>
    <p:sldId xmlns:r="http://schemas.openxmlformats.org/officeDocument/2006/relationships" id="257" r:id="R2d65361b4a024837"/>
    <p:sldId xmlns:r="http://schemas.openxmlformats.org/officeDocument/2006/relationships" id="258" r:id="Rf9b00a7808994926"/>
    <p:sldId xmlns:r="http://schemas.openxmlformats.org/officeDocument/2006/relationships" id="259" r:id="Rb4f8bc375fcf413b"/>
    <p:sldId xmlns:r="http://schemas.openxmlformats.org/officeDocument/2006/relationships" id="260" r:id="R327e166a9068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ac388b0df4bbb" /><Relationship Type="http://schemas.openxmlformats.org/officeDocument/2006/relationships/slide" Target="/ppt/slides/slide1.xml" Id="Rccdac5c988f94583" /><Relationship Type="http://schemas.openxmlformats.org/officeDocument/2006/relationships/slide" Target="/ppt/slides/slide2.xml" Id="R2d65361b4a024837" /><Relationship Type="http://schemas.openxmlformats.org/officeDocument/2006/relationships/slide" Target="/ppt/slides/slide3.xml" Id="Rf9b00a7808994926" /><Relationship Type="http://schemas.openxmlformats.org/officeDocument/2006/relationships/slide" Target="/ppt/slides/slide4.xml" Id="Rb4f8bc375fcf413b" /><Relationship Type="http://schemas.openxmlformats.org/officeDocument/2006/relationships/slide" Target="/ppt/slides/slide5.xml" Id="R327e166a9068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61cfac61c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e3364d284cb2" /><Relationship Type="http://schemas.openxmlformats.org/officeDocument/2006/relationships/theme" Target="/ppt/slideMasters/theme/theme1.xml" Id="R9fcbb53aaa31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3e3364d28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62bfb2f86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3860a80d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b35629a884b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6766804e4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24fe6c82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KRØDSHERAD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KRØDSHERAD KOMMUNE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Ringnesveien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krodsherad.kommune@krodsherad.kommune.no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www.krodsherad.kommune.no/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