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11302b77649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71ff482944722"/>
  </p:sldMasterIdLst>
  <p:sldIdLst>
    <p:sldId xmlns:r="http://schemas.openxmlformats.org/officeDocument/2006/relationships" id="256" r:id="R60a38facc6fc41c7"/>
    <p:sldId xmlns:r="http://schemas.openxmlformats.org/officeDocument/2006/relationships" id="257" r:id="R4c758764c8204f79"/>
    <p:sldId xmlns:r="http://schemas.openxmlformats.org/officeDocument/2006/relationships" id="258" r:id="R5415d15f429f4f04"/>
    <p:sldId xmlns:r="http://schemas.openxmlformats.org/officeDocument/2006/relationships" id="259" r:id="Rf65b16f3a7fd40a6"/>
    <p:sldId xmlns:r="http://schemas.openxmlformats.org/officeDocument/2006/relationships" id="260" r:id="R71702d80f3e5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71ff482944722" /><Relationship Type="http://schemas.openxmlformats.org/officeDocument/2006/relationships/slide" Target="/ppt/slides/slide1.xml" Id="R60a38facc6fc41c7" /><Relationship Type="http://schemas.openxmlformats.org/officeDocument/2006/relationships/slide" Target="/ppt/slides/slide2.xml" Id="R4c758764c8204f79" /><Relationship Type="http://schemas.openxmlformats.org/officeDocument/2006/relationships/slide" Target="/ppt/slides/slide3.xml" Id="R5415d15f429f4f04" /><Relationship Type="http://schemas.openxmlformats.org/officeDocument/2006/relationships/slide" Target="/ppt/slides/slide4.xml" Id="Rf65b16f3a7fd40a6" /><Relationship Type="http://schemas.openxmlformats.org/officeDocument/2006/relationships/slide" Target="/ppt/slides/slide5.xml" Id="R71702d80f3e5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5bfebdf07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12a2e9bc54946" /><Relationship Type="http://schemas.openxmlformats.org/officeDocument/2006/relationships/theme" Target="/ppt/slideMasters/theme/theme1.xml" Id="R1ed6d3dd1e0e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312a2e9bc549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5b1502a73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ac26140ad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0badfe14a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21573f394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d5c66ba27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ROLLAG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ROLLAG KOMMUNE ble etablert [år] og holder til i Rollag.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Vrågåvegen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3626 Rollag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postmottak@rollag.kommune.no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www.rollag.kommune.no/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