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e30c77b4dd46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520c1b3be543a6"/>
  </p:sldMasterIdLst>
  <p:sldIdLst>
    <p:sldId xmlns:r="http://schemas.openxmlformats.org/officeDocument/2006/relationships" id="256" r:id="R6844cc1d64414b57"/>
    <p:sldId xmlns:r="http://schemas.openxmlformats.org/officeDocument/2006/relationships" id="257" r:id="R72562e0e47c64d1f"/>
    <p:sldId xmlns:r="http://schemas.openxmlformats.org/officeDocument/2006/relationships" id="258" r:id="R85f5997369ca4309"/>
    <p:sldId xmlns:r="http://schemas.openxmlformats.org/officeDocument/2006/relationships" id="259" r:id="Ra1b98559fe464510"/>
    <p:sldId xmlns:r="http://schemas.openxmlformats.org/officeDocument/2006/relationships" id="260" r:id="R5de638543a5041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20c1b3be543a6" /><Relationship Type="http://schemas.openxmlformats.org/officeDocument/2006/relationships/slide" Target="/ppt/slides/slide1.xml" Id="R6844cc1d64414b57" /><Relationship Type="http://schemas.openxmlformats.org/officeDocument/2006/relationships/slide" Target="/ppt/slides/slide2.xml" Id="R72562e0e47c64d1f" /><Relationship Type="http://schemas.openxmlformats.org/officeDocument/2006/relationships/slide" Target="/ppt/slides/slide3.xml" Id="R85f5997369ca4309" /><Relationship Type="http://schemas.openxmlformats.org/officeDocument/2006/relationships/slide" Target="/ppt/slides/slide4.xml" Id="Ra1b98559fe464510" /><Relationship Type="http://schemas.openxmlformats.org/officeDocument/2006/relationships/slide" Target="/ppt/slides/slide5.xml" Id="R5de638543a5041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293101dcf41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d06e3cb8f477e" /><Relationship Type="http://schemas.openxmlformats.org/officeDocument/2006/relationships/theme" Target="/ppt/slideMasters/theme/theme1.xml" Id="Rd7f6e1e15dce4f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3d06e3cb8f47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34ddf6be44d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f485a66a949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bc22b2fb54b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323ab3f16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b491bf19749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NOME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NOME KOMMUNE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Ringsevja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94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postmottak@nome.kommune.no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www.nome.kommune.no/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964 963 371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KOMMUNE</a:t>
            </a:r>
          </a:p>
        </p:txBody>
      </p:sp>
    </p:spTree>
  </p:cSld>
  <p:clrMapOvr>
    <a:masterClrMapping xmlns:a="http://schemas.openxmlformats.org/drawingml/2006/main"/>
  </p:clrMapOvr>
</p:sld>
</file>