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798bce43f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0f04f2a1f4bad"/>
  </p:sldMasterIdLst>
  <p:sldIdLst>
    <p:sldId xmlns:r="http://schemas.openxmlformats.org/officeDocument/2006/relationships" id="256" r:id="R0cfc8cad465d4b04"/>
    <p:sldId xmlns:r="http://schemas.openxmlformats.org/officeDocument/2006/relationships" id="257" r:id="Rf1e08eba9e46452a"/>
    <p:sldId xmlns:r="http://schemas.openxmlformats.org/officeDocument/2006/relationships" id="258" r:id="Racb13b3b27ba4e26"/>
    <p:sldId xmlns:r="http://schemas.openxmlformats.org/officeDocument/2006/relationships" id="259" r:id="Ra518da38cf37423d"/>
    <p:sldId xmlns:r="http://schemas.openxmlformats.org/officeDocument/2006/relationships" id="260" r:id="Rab43a810fa60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0f04f2a1f4bad" /><Relationship Type="http://schemas.openxmlformats.org/officeDocument/2006/relationships/slide" Target="/ppt/slides/slide1.xml" Id="R0cfc8cad465d4b04" /><Relationship Type="http://schemas.openxmlformats.org/officeDocument/2006/relationships/slide" Target="/ppt/slides/slide2.xml" Id="Rf1e08eba9e46452a" /><Relationship Type="http://schemas.openxmlformats.org/officeDocument/2006/relationships/slide" Target="/ppt/slides/slide3.xml" Id="Racb13b3b27ba4e26" /><Relationship Type="http://schemas.openxmlformats.org/officeDocument/2006/relationships/slide" Target="/ppt/slides/slide4.xml" Id="Ra518da38cf37423d" /><Relationship Type="http://schemas.openxmlformats.org/officeDocument/2006/relationships/slide" Target="/ppt/slides/slide5.xml" Id="Rab43a810fa60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ad62c0789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31aad89e4031" /><Relationship Type="http://schemas.openxmlformats.org/officeDocument/2006/relationships/theme" Target="/ppt/slideMasters/theme/theme1.xml" Id="Reb5230f971bb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131aad89e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a4e029fb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cf251167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5eb3eaf47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1e643406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360d1ea4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 KOMMUNE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Saulandsvegen 414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postmottak@hjartdal.kommune.no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www.hjartdal.kommune.no/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HJARTDAL KOMMUNE</a:t>
            </a:r>
          </a:p>
        </p:txBody>
      </p:sp>
    </p:spTree>
  </p:cSld>
  <p:clrMapOvr>
    <a:masterClrMapping xmlns:a="http://schemas.openxmlformats.org/drawingml/2006/main"/>
  </p:clrMapOvr>
</p:sld>
</file>