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05dd8f667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d551842cf4f33"/>
  </p:sldMasterIdLst>
  <p:sldIdLst>
    <p:sldId xmlns:r="http://schemas.openxmlformats.org/officeDocument/2006/relationships" id="256" r:id="R92c9e1f9e66b41ad"/>
    <p:sldId xmlns:r="http://schemas.openxmlformats.org/officeDocument/2006/relationships" id="257" r:id="R5c3cfc4c529d4cdf"/>
    <p:sldId xmlns:r="http://schemas.openxmlformats.org/officeDocument/2006/relationships" id="258" r:id="Rcc3f88c646ac4b2f"/>
    <p:sldId xmlns:r="http://schemas.openxmlformats.org/officeDocument/2006/relationships" id="259" r:id="Rb218c75458dd4b23"/>
    <p:sldId xmlns:r="http://schemas.openxmlformats.org/officeDocument/2006/relationships" id="260" r:id="R7eea2e190b6f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d551842cf4f33" /><Relationship Type="http://schemas.openxmlformats.org/officeDocument/2006/relationships/slide" Target="/ppt/slides/slide1.xml" Id="R92c9e1f9e66b41ad" /><Relationship Type="http://schemas.openxmlformats.org/officeDocument/2006/relationships/slide" Target="/ppt/slides/slide2.xml" Id="R5c3cfc4c529d4cdf" /><Relationship Type="http://schemas.openxmlformats.org/officeDocument/2006/relationships/slide" Target="/ppt/slides/slide3.xml" Id="Rcc3f88c646ac4b2f" /><Relationship Type="http://schemas.openxmlformats.org/officeDocument/2006/relationships/slide" Target="/ppt/slides/slide4.xml" Id="Rb218c75458dd4b23" /><Relationship Type="http://schemas.openxmlformats.org/officeDocument/2006/relationships/slide" Target="/ppt/slides/slide5.xml" Id="R7eea2e190b6f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2bca441a3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b9cbbd5342de" /><Relationship Type="http://schemas.openxmlformats.org/officeDocument/2006/relationships/theme" Target="/ppt/slideMasters/theme/theme1.xml" Id="Rdc6c6f921e61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9b9cbbd53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ebbd2224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348b116aa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b6f53867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f7b047c2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bad3e02c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KOMMUNE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Brøløsvegen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