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c3ddf40a0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62190e4a8489e"/>
  </p:sldMasterIdLst>
  <p:sldIdLst>
    <p:sldId xmlns:r="http://schemas.openxmlformats.org/officeDocument/2006/relationships" id="256" r:id="R0d5445a8b2784c56"/>
    <p:sldId xmlns:r="http://schemas.openxmlformats.org/officeDocument/2006/relationships" id="257" r:id="R3cba83468e294fb3"/>
    <p:sldId xmlns:r="http://schemas.openxmlformats.org/officeDocument/2006/relationships" id="258" r:id="R14be6cbc1ba14865"/>
    <p:sldId xmlns:r="http://schemas.openxmlformats.org/officeDocument/2006/relationships" id="259" r:id="Reba9b81a42814670"/>
    <p:sldId xmlns:r="http://schemas.openxmlformats.org/officeDocument/2006/relationships" id="260" r:id="R0d6f9bc03de8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62190e4a8489e" /><Relationship Type="http://schemas.openxmlformats.org/officeDocument/2006/relationships/slide" Target="/ppt/slides/slide1.xml" Id="R0d5445a8b2784c56" /><Relationship Type="http://schemas.openxmlformats.org/officeDocument/2006/relationships/slide" Target="/ppt/slides/slide2.xml" Id="R3cba83468e294fb3" /><Relationship Type="http://schemas.openxmlformats.org/officeDocument/2006/relationships/slide" Target="/ppt/slides/slide3.xml" Id="R14be6cbc1ba14865" /><Relationship Type="http://schemas.openxmlformats.org/officeDocument/2006/relationships/slide" Target="/ppt/slides/slide4.xml" Id="Reba9b81a42814670" /><Relationship Type="http://schemas.openxmlformats.org/officeDocument/2006/relationships/slide" Target="/ppt/slides/slide5.xml" Id="R0d6f9bc03de8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4d6b9588c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49294bdf5492d" /><Relationship Type="http://schemas.openxmlformats.org/officeDocument/2006/relationships/theme" Target="/ppt/slideMasters/theme/theme1.xml" Id="R5851e9074727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49294bdf5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ad723c477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2595accf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ccd6a9020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e8300e53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06e111ff5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KVITESEID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 KOMMUNE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post@kviteseid.kommune.no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www.kviteseid.kommune.no/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KVITESEID KOMMUNE</a:t>
            </a:r>
          </a:p>
        </p:txBody>
      </p:sp>
    </p:spTree>
  </p:cSld>
  <p:clrMapOvr>
    <a:masterClrMapping xmlns:a="http://schemas.openxmlformats.org/drawingml/2006/main"/>
  </p:clrMapOvr>
</p:sld>
</file>