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cd0ccaf24c45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52fac9fad2499c"/>
  </p:sldMasterIdLst>
  <p:sldIdLst>
    <p:sldId xmlns:r="http://schemas.openxmlformats.org/officeDocument/2006/relationships" id="256" r:id="R7e236073beb9458b"/>
    <p:sldId xmlns:r="http://schemas.openxmlformats.org/officeDocument/2006/relationships" id="257" r:id="R74c5ad538a884043"/>
    <p:sldId xmlns:r="http://schemas.openxmlformats.org/officeDocument/2006/relationships" id="258" r:id="R9726e788b8a64011"/>
    <p:sldId xmlns:r="http://schemas.openxmlformats.org/officeDocument/2006/relationships" id="259" r:id="R2b671f0b39f2461a"/>
    <p:sldId xmlns:r="http://schemas.openxmlformats.org/officeDocument/2006/relationships" id="260" r:id="R73452c7e7c1646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2fac9fad2499c" /><Relationship Type="http://schemas.openxmlformats.org/officeDocument/2006/relationships/slide" Target="/ppt/slides/slide1.xml" Id="R7e236073beb9458b" /><Relationship Type="http://schemas.openxmlformats.org/officeDocument/2006/relationships/slide" Target="/ppt/slides/slide2.xml" Id="R74c5ad538a884043" /><Relationship Type="http://schemas.openxmlformats.org/officeDocument/2006/relationships/slide" Target="/ppt/slides/slide3.xml" Id="R9726e788b8a64011" /><Relationship Type="http://schemas.openxmlformats.org/officeDocument/2006/relationships/slide" Target="/ppt/slides/slide4.xml" Id="R2b671f0b39f2461a" /><Relationship Type="http://schemas.openxmlformats.org/officeDocument/2006/relationships/slide" Target="/ppt/slides/slide5.xml" Id="R73452c7e7c1646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93844e9c7147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d42658db046a9" /><Relationship Type="http://schemas.openxmlformats.org/officeDocument/2006/relationships/theme" Target="/ppt/slideMasters/theme/theme1.xml" Id="R5188d5e8cb304f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3d42658db046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b1b43e76f47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cedb3eccc47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93b473245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c80d9a6744e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da2639a0b43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HÆGEBOSTAD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HÆGEBOSTAD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HÆGEBOSTAD KOMMUNE ble etablert [år] og holder til i Tingvatn.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HÆGEBOSTAD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HÆGEBOSTAD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HÆGEBOSTAD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Kommunehuset, Laukrokveien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4595 Tingvatn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 34 91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postmottak@haegebostad.kommune.no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www.haegebostad.kommune.no/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964 963 916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HÆGEBOSTAD KOMMUNE</a:t>
            </a:r>
          </a:p>
        </p:txBody>
      </p:sp>
    </p:spTree>
  </p:cSld>
  <p:clrMapOvr>
    <a:masterClrMapping xmlns:a="http://schemas.openxmlformats.org/drawingml/2006/main"/>
  </p:clrMapOvr>
</p:sld>
</file>