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710018a5a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ba6b77d6e47ac"/>
  </p:sldMasterIdLst>
  <p:sldIdLst>
    <p:sldId xmlns:r="http://schemas.openxmlformats.org/officeDocument/2006/relationships" id="256" r:id="Re75f5ce6ecde4753"/>
    <p:sldId xmlns:r="http://schemas.openxmlformats.org/officeDocument/2006/relationships" id="257" r:id="R1d6f5d24e0114a1f"/>
    <p:sldId xmlns:r="http://schemas.openxmlformats.org/officeDocument/2006/relationships" id="258" r:id="R3c7b2bf58ff84712"/>
    <p:sldId xmlns:r="http://schemas.openxmlformats.org/officeDocument/2006/relationships" id="259" r:id="R5160e6d34dd64a03"/>
    <p:sldId xmlns:r="http://schemas.openxmlformats.org/officeDocument/2006/relationships" id="260" r:id="Rd6e7d5704b57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ba6b77d6e47ac" /><Relationship Type="http://schemas.openxmlformats.org/officeDocument/2006/relationships/slide" Target="/ppt/slides/slide1.xml" Id="Re75f5ce6ecde4753" /><Relationship Type="http://schemas.openxmlformats.org/officeDocument/2006/relationships/slide" Target="/ppt/slides/slide2.xml" Id="R1d6f5d24e0114a1f" /><Relationship Type="http://schemas.openxmlformats.org/officeDocument/2006/relationships/slide" Target="/ppt/slides/slide3.xml" Id="R3c7b2bf58ff84712" /><Relationship Type="http://schemas.openxmlformats.org/officeDocument/2006/relationships/slide" Target="/ppt/slides/slide4.xml" Id="R5160e6d34dd64a03" /><Relationship Type="http://schemas.openxmlformats.org/officeDocument/2006/relationships/slide" Target="/ppt/slides/slide5.xml" Id="Rd6e7d5704b57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825642feb49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06024353d4054" /><Relationship Type="http://schemas.openxmlformats.org/officeDocument/2006/relationships/theme" Target="/ppt/slideMasters/theme/theme1.xml" Id="Rfb80990ba12f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06024353d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1d911e50f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7c7212522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3c3c173fb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a20dafd74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88e74bc3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KOMMUNE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38357700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post@kvinesdal.kommune.no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www.kvinesdal.kommune.no/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