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a3ebc90cfc45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0ab60303b24414"/>
  </p:sldMasterIdLst>
  <p:sldIdLst>
    <p:sldId xmlns:r="http://schemas.openxmlformats.org/officeDocument/2006/relationships" id="256" r:id="R320adfb0120347e0"/>
    <p:sldId xmlns:r="http://schemas.openxmlformats.org/officeDocument/2006/relationships" id="257" r:id="R325e8014610d49cc"/>
    <p:sldId xmlns:r="http://schemas.openxmlformats.org/officeDocument/2006/relationships" id="258" r:id="R6ec482fab5df4f46"/>
    <p:sldId xmlns:r="http://schemas.openxmlformats.org/officeDocument/2006/relationships" id="259" r:id="Rae2b7c1c516d482c"/>
    <p:sldId xmlns:r="http://schemas.openxmlformats.org/officeDocument/2006/relationships" id="260" r:id="R909b858d31af42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0ab60303b24414" /><Relationship Type="http://schemas.openxmlformats.org/officeDocument/2006/relationships/slide" Target="/ppt/slides/slide1.xml" Id="R320adfb0120347e0" /><Relationship Type="http://schemas.openxmlformats.org/officeDocument/2006/relationships/slide" Target="/ppt/slides/slide2.xml" Id="R325e8014610d49cc" /><Relationship Type="http://schemas.openxmlformats.org/officeDocument/2006/relationships/slide" Target="/ppt/slides/slide3.xml" Id="R6ec482fab5df4f46" /><Relationship Type="http://schemas.openxmlformats.org/officeDocument/2006/relationships/slide" Target="/ppt/slides/slide4.xml" Id="Rae2b7c1c516d482c" /><Relationship Type="http://schemas.openxmlformats.org/officeDocument/2006/relationships/slide" Target="/ppt/slides/slide5.xml" Id="R909b858d31af42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7f4bde52af4e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63f56fc0c4b6d" /><Relationship Type="http://schemas.openxmlformats.org/officeDocument/2006/relationships/theme" Target="/ppt/slideMasters/theme/theme1.xml" Id="R9f1eeaa34e8d42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163f56fc0c4b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a5024a5b142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159512d6143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78ced5cf046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36849c8874f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fa316d25143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NISSEDAL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NISSEDAL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NISSEDAL KOMMUNE ble etablert [år] og holder til i Treungen.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NISSEDAL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NISSEDAL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NISSEDAL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Treungvegen 398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3855 Treungen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04 84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info@nissedal.kommune.no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www.nissedal.kommune.no/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964 964 343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NISSEDAL KOMMUNE</a:t>
            </a:r>
          </a:p>
        </p:txBody>
      </p:sp>
    </p:spTree>
  </p:cSld>
  <p:clrMapOvr>
    <a:masterClrMapping xmlns:a="http://schemas.openxmlformats.org/drawingml/2006/main"/>
  </p:clrMapOvr>
</p:sld>
</file>