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b3795762c4e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a845f324d24edc"/>
  </p:sldMasterIdLst>
  <p:sldIdLst>
    <p:sldId xmlns:r="http://schemas.openxmlformats.org/officeDocument/2006/relationships" id="256" r:id="R5da3067fc1244e1d"/>
    <p:sldId xmlns:r="http://schemas.openxmlformats.org/officeDocument/2006/relationships" id="257" r:id="R61a6dda700304190"/>
    <p:sldId xmlns:r="http://schemas.openxmlformats.org/officeDocument/2006/relationships" id="258" r:id="Ra3de101f7a9b4569"/>
    <p:sldId xmlns:r="http://schemas.openxmlformats.org/officeDocument/2006/relationships" id="259" r:id="R58b5b5e0b4754001"/>
    <p:sldId xmlns:r="http://schemas.openxmlformats.org/officeDocument/2006/relationships" id="260" r:id="R2ac13be3e89b4418"/>
    <p:sldId xmlns:r="http://schemas.openxmlformats.org/officeDocument/2006/relationships" id="261" r:id="Rbe7eacf1134f46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a845f324d24edc" /><Relationship Type="http://schemas.openxmlformats.org/officeDocument/2006/relationships/slide" Target="/ppt/slides/slide1.xml" Id="R5da3067fc1244e1d" /><Relationship Type="http://schemas.openxmlformats.org/officeDocument/2006/relationships/slide" Target="/ppt/slides/slide2.xml" Id="R61a6dda700304190" /><Relationship Type="http://schemas.openxmlformats.org/officeDocument/2006/relationships/slide" Target="/ppt/slides/slide3.xml" Id="Ra3de101f7a9b4569" /><Relationship Type="http://schemas.openxmlformats.org/officeDocument/2006/relationships/slide" Target="/ppt/slides/slide4.xml" Id="R58b5b5e0b4754001" /><Relationship Type="http://schemas.openxmlformats.org/officeDocument/2006/relationships/slide" Target="/ppt/slides/slide5.xml" Id="R2ac13be3e89b4418" /><Relationship Type="http://schemas.openxmlformats.org/officeDocument/2006/relationships/slide" Target="/ppt/slides/slide6.xml" Id="Rbe7eacf1134f46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3b3ac628b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ff9ce307445c9" /><Relationship Type="http://schemas.openxmlformats.org/officeDocument/2006/relationships/theme" Target="/ppt/slideMasters/theme/theme1.xml" Id="R72e1438d307744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ff9ce307445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c971ceb4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0232ad7ea49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12f4358264a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51fcedd0e47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bce7eaeb844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8c0793e0447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