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2f7db7146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896a0c69345d7"/>
  </p:sldMasterIdLst>
  <p:sldIdLst>
    <p:sldId xmlns:r="http://schemas.openxmlformats.org/officeDocument/2006/relationships" id="256" r:id="Rb50c136ab0c64e7e"/>
    <p:sldId xmlns:r="http://schemas.openxmlformats.org/officeDocument/2006/relationships" id="257" r:id="R2ddab9db9b6f47f7"/>
    <p:sldId xmlns:r="http://schemas.openxmlformats.org/officeDocument/2006/relationships" id="258" r:id="Rc3c69ebdec8e4a1c"/>
    <p:sldId xmlns:r="http://schemas.openxmlformats.org/officeDocument/2006/relationships" id="259" r:id="R6c321efe5e3a4f90"/>
    <p:sldId xmlns:r="http://schemas.openxmlformats.org/officeDocument/2006/relationships" id="260" r:id="R7eaf374bee0e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896a0c69345d7" /><Relationship Type="http://schemas.openxmlformats.org/officeDocument/2006/relationships/slide" Target="/ppt/slides/slide1.xml" Id="Rb50c136ab0c64e7e" /><Relationship Type="http://schemas.openxmlformats.org/officeDocument/2006/relationships/slide" Target="/ppt/slides/slide2.xml" Id="R2ddab9db9b6f47f7" /><Relationship Type="http://schemas.openxmlformats.org/officeDocument/2006/relationships/slide" Target="/ppt/slides/slide3.xml" Id="Rc3c69ebdec8e4a1c" /><Relationship Type="http://schemas.openxmlformats.org/officeDocument/2006/relationships/slide" Target="/ppt/slides/slide4.xml" Id="R6c321efe5e3a4f90" /><Relationship Type="http://schemas.openxmlformats.org/officeDocument/2006/relationships/slide" Target="/ppt/slides/slide5.xml" Id="R7eaf374bee0e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19d12f38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36fe14364c2d" /><Relationship Type="http://schemas.openxmlformats.org/officeDocument/2006/relationships/theme" Target="/ppt/slideMasters/theme/theme1.xml" Id="R04ab91675043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136fe1436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5826898b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0361d59b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0c54d057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8d3bad22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4bbb0d4f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