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ca9ba3849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b41f5b4d34208"/>
  </p:sldMasterIdLst>
  <p:sldIdLst>
    <p:sldId xmlns:r="http://schemas.openxmlformats.org/officeDocument/2006/relationships" id="256" r:id="R0ab99ef31a6d4384"/>
    <p:sldId xmlns:r="http://schemas.openxmlformats.org/officeDocument/2006/relationships" id="257" r:id="R96a5b124502b4e1a"/>
    <p:sldId xmlns:r="http://schemas.openxmlformats.org/officeDocument/2006/relationships" id="258" r:id="Rb238dd0233e347b5"/>
    <p:sldId xmlns:r="http://schemas.openxmlformats.org/officeDocument/2006/relationships" id="259" r:id="R9d35839333f5415f"/>
    <p:sldId xmlns:r="http://schemas.openxmlformats.org/officeDocument/2006/relationships" id="260" r:id="R624e1e726f04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b41f5b4d34208" /><Relationship Type="http://schemas.openxmlformats.org/officeDocument/2006/relationships/slide" Target="/ppt/slides/slide1.xml" Id="R0ab99ef31a6d4384" /><Relationship Type="http://schemas.openxmlformats.org/officeDocument/2006/relationships/slide" Target="/ppt/slides/slide2.xml" Id="R96a5b124502b4e1a" /><Relationship Type="http://schemas.openxmlformats.org/officeDocument/2006/relationships/slide" Target="/ppt/slides/slide3.xml" Id="Rb238dd0233e347b5" /><Relationship Type="http://schemas.openxmlformats.org/officeDocument/2006/relationships/slide" Target="/ppt/slides/slide4.xml" Id="R9d35839333f5415f" /><Relationship Type="http://schemas.openxmlformats.org/officeDocument/2006/relationships/slide" Target="/ppt/slides/slide5.xml" Id="R624e1e726f04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4d308e5ab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833c81844416a" /><Relationship Type="http://schemas.openxmlformats.org/officeDocument/2006/relationships/theme" Target="/ppt/slideMasters/theme/theme1.xml" Id="R2a21d5edee6c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833c81844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1aa5ea7844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be5d372f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d82331124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04389d5f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61c300006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KOMMUNE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06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www.vinje.kommune.no/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KOMMUNE</a:t>
            </a:r>
          </a:p>
        </p:txBody>
      </p:sp>
    </p:spTree>
  </p:cSld>
  <p:clrMapOvr>
    <a:masterClrMapping xmlns:a="http://schemas.openxmlformats.org/drawingml/2006/main"/>
  </p:clrMapOvr>
</p:sld>
</file>