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af73c2f724d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006bfc6a544b7"/>
  </p:sldMasterIdLst>
  <p:sldIdLst>
    <p:sldId xmlns:r="http://schemas.openxmlformats.org/officeDocument/2006/relationships" id="256" r:id="R0fb64988b37b42c9"/>
    <p:sldId xmlns:r="http://schemas.openxmlformats.org/officeDocument/2006/relationships" id="257" r:id="R0e6afffa25c24a6c"/>
    <p:sldId xmlns:r="http://schemas.openxmlformats.org/officeDocument/2006/relationships" id="258" r:id="R63476821f1db47f8"/>
    <p:sldId xmlns:r="http://schemas.openxmlformats.org/officeDocument/2006/relationships" id="259" r:id="R15f398c350964d4a"/>
    <p:sldId xmlns:r="http://schemas.openxmlformats.org/officeDocument/2006/relationships" id="260" r:id="Rb21395d88069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006bfc6a544b7" /><Relationship Type="http://schemas.openxmlformats.org/officeDocument/2006/relationships/slide" Target="/ppt/slides/slide1.xml" Id="R0fb64988b37b42c9" /><Relationship Type="http://schemas.openxmlformats.org/officeDocument/2006/relationships/slide" Target="/ppt/slides/slide2.xml" Id="R0e6afffa25c24a6c" /><Relationship Type="http://schemas.openxmlformats.org/officeDocument/2006/relationships/slide" Target="/ppt/slides/slide3.xml" Id="R63476821f1db47f8" /><Relationship Type="http://schemas.openxmlformats.org/officeDocument/2006/relationships/slide" Target="/ppt/slides/slide4.xml" Id="R15f398c350964d4a" /><Relationship Type="http://schemas.openxmlformats.org/officeDocument/2006/relationships/slide" Target="/ppt/slides/slide5.xml" Id="Rb21395d88069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deddab28e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98cce7854095" /><Relationship Type="http://schemas.openxmlformats.org/officeDocument/2006/relationships/theme" Target="/ppt/slideMasters/theme/theme1.xml" Id="R958e7a6576a9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8298cce78540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ea8e2cff46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c156a0db4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3ae0617549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e3f1d361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2a9c64b1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KOMMUNE ble etablert [år] og holder til i Gjerstad.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1341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4980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11 97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